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78" r:id="rId7"/>
    <p:sldId id="279" r:id="rId8"/>
    <p:sldId id="288" r:id="rId9"/>
    <p:sldId id="289" r:id="rId10"/>
    <p:sldId id="290" r:id="rId11"/>
    <p:sldId id="295" r:id="rId12"/>
    <p:sldId id="291" r:id="rId13"/>
    <p:sldId id="296" r:id="rId14"/>
    <p:sldId id="297" r:id="rId15"/>
    <p:sldId id="298" r:id="rId16"/>
    <p:sldId id="286" r:id="rId17"/>
    <p:sldId id="281"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CFC2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0ED8B7-74E9-4414-AB7E-052760C4E785}" v="1073" dt="2025-05-26T22:31:37.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758" autoAdjust="0"/>
  </p:normalViewPr>
  <p:slideViewPr>
    <p:cSldViewPr snapToGrid="0">
      <p:cViewPr varScale="1">
        <p:scale>
          <a:sx n="90" d="100"/>
          <a:sy n="90" d="100"/>
        </p:scale>
        <p:origin x="1392" y="30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Goldsmith" userId="33b8de59561c95bd" providerId="LiveId" clId="{A20ED8B7-74E9-4414-AB7E-052760C4E785}"/>
    <pc:docChg chg="undo custSel addSld delSld modSld sldOrd">
      <pc:chgData name="Steven Goldsmith" userId="33b8de59561c95bd" providerId="LiveId" clId="{A20ED8B7-74E9-4414-AB7E-052760C4E785}" dt="2025-05-26T22:36:39.246" v="3272" actId="47"/>
      <pc:docMkLst>
        <pc:docMk/>
      </pc:docMkLst>
      <pc:sldChg chg="modSp mod">
        <pc:chgData name="Steven Goldsmith" userId="33b8de59561c95bd" providerId="LiveId" clId="{A20ED8B7-74E9-4414-AB7E-052760C4E785}" dt="2025-05-26T19:54:20.009" v="559" actId="14100"/>
        <pc:sldMkLst>
          <pc:docMk/>
          <pc:sldMk cId="1713219598" sldId="257"/>
        </pc:sldMkLst>
        <pc:spChg chg="mod">
          <ac:chgData name="Steven Goldsmith" userId="33b8de59561c95bd" providerId="LiveId" clId="{A20ED8B7-74E9-4414-AB7E-052760C4E785}" dt="2025-05-26T19:54:20.009" v="559" actId="14100"/>
          <ac:spMkLst>
            <pc:docMk/>
            <pc:sldMk cId="1713219598" sldId="257"/>
            <ac:spMk id="3" creationId="{5671D7E5-EF66-4BCD-8DAA-E9061157F0BE}"/>
          </ac:spMkLst>
        </pc:spChg>
      </pc:sldChg>
      <pc:sldChg chg="del">
        <pc:chgData name="Steven Goldsmith" userId="33b8de59561c95bd" providerId="LiveId" clId="{A20ED8B7-74E9-4414-AB7E-052760C4E785}" dt="2025-05-26T22:36:36.300" v="3270" actId="47"/>
        <pc:sldMkLst>
          <pc:docMk/>
          <pc:sldMk cId="3571516367" sldId="258"/>
        </pc:sldMkLst>
      </pc:sldChg>
      <pc:sldChg chg="addSp delSp modSp mod modClrScheme chgLayout">
        <pc:chgData name="Steven Goldsmith" userId="33b8de59561c95bd" providerId="LiveId" clId="{A20ED8B7-74E9-4414-AB7E-052760C4E785}" dt="2025-05-26T22:33:16.773" v="3262" actId="1076"/>
        <pc:sldMkLst>
          <pc:docMk/>
          <pc:sldMk cId="1742861620" sldId="266"/>
        </pc:sldMkLst>
        <pc:spChg chg="mod ord">
          <ac:chgData name="Steven Goldsmith" userId="33b8de59561c95bd" providerId="LiveId" clId="{A20ED8B7-74E9-4414-AB7E-052760C4E785}" dt="2025-05-26T22:30:26.495" v="3173" actId="122"/>
          <ac:spMkLst>
            <pc:docMk/>
            <pc:sldMk cId="1742861620" sldId="266"/>
            <ac:spMk id="2" creationId="{4518FC28-E0BD-4387-B8BE-9965D1A57FF1}"/>
          </ac:spMkLst>
        </pc:spChg>
        <pc:spChg chg="del mod">
          <ac:chgData name="Steven Goldsmith" userId="33b8de59561c95bd" providerId="LiveId" clId="{A20ED8B7-74E9-4414-AB7E-052760C4E785}" dt="2025-05-26T22:25:33.865" v="3111" actId="931"/>
          <ac:spMkLst>
            <pc:docMk/>
            <pc:sldMk cId="1742861620" sldId="266"/>
            <ac:spMk id="3" creationId="{FED19BCA-B61F-4EA6-A1FB-CCA3BD8506FB}"/>
          </ac:spMkLst>
        </pc:spChg>
        <pc:spChg chg="add del mod">
          <ac:chgData name="Steven Goldsmith" userId="33b8de59561c95bd" providerId="LiveId" clId="{A20ED8B7-74E9-4414-AB7E-052760C4E785}" dt="2025-05-26T22:25:06.497" v="3110" actId="478"/>
          <ac:spMkLst>
            <pc:docMk/>
            <pc:sldMk cId="1742861620" sldId="266"/>
            <ac:spMk id="5" creationId="{A3759CC4-BEDD-0B52-6277-368AFE798B3C}"/>
          </ac:spMkLst>
        </pc:spChg>
        <pc:spChg chg="mod ord modVis">
          <ac:chgData name="Steven Goldsmith" userId="33b8de59561c95bd" providerId="LiveId" clId="{A20ED8B7-74E9-4414-AB7E-052760C4E785}" dt="2025-05-26T22:26:28.401" v="3124" actId="26606"/>
          <ac:spMkLst>
            <pc:docMk/>
            <pc:sldMk cId="1742861620" sldId="266"/>
            <ac:spMk id="6" creationId="{7C4B8313-9270-4128-8674-3A3E42B806BC}"/>
          </ac:spMkLst>
        </pc:spChg>
        <pc:spChg chg="add del mod">
          <ac:chgData name="Steven Goldsmith" userId="33b8de59561c95bd" providerId="LiveId" clId="{A20ED8B7-74E9-4414-AB7E-052760C4E785}" dt="2025-05-26T22:27:54.265" v="3140" actId="478"/>
          <ac:spMkLst>
            <pc:docMk/>
            <pc:sldMk cId="1742861620" sldId="266"/>
            <ac:spMk id="9" creationId="{A70A2E28-59F4-14BF-CC1A-CF4830ED9169}"/>
          </ac:spMkLst>
        </pc:spChg>
        <pc:spChg chg="add mod ord">
          <ac:chgData name="Steven Goldsmith" userId="33b8de59561c95bd" providerId="LiveId" clId="{A20ED8B7-74E9-4414-AB7E-052760C4E785}" dt="2025-05-26T22:33:16.773" v="3262" actId="1076"/>
          <ac:spMkLst>
            <pc:docMk/>
            <pc:sldMk cId="1742861620" sldId="266"/>
            <ac:spMk id="10" creationId="{1012A5A7-C84F-B628-F697-7894580D4786}"/>
          </ac:spMkLst>
        </pc:spChg>
        <pc:spChg chg="add del mod">
          <ac:chgData name="Steven Goldsmith" userId="33b8de59561c95bd" providerId="LiveId" clId="{A20ED8B7-74E9-4414-AB7E-052760C4E785}" dt="2025-05-26T22:31:20.209" v="3178"/>
          <ac:spMkLst>
            <pc:docMk/>
            <pc:sldMk cId="1742861620" sldId="266"/>
            <ac:spMk id="11" creationId="{88C9D049-F6D3-63A5-581C-6B051CB1D16F}"/>
          </ac:spMkLst>
        </pc:spChg>
        <pc:spChg chg="add">
          <ac:chgData name="Steven Goldsmith" userId="33b8de59561c95bd" providerId="LiveId" clId="{A20ED8B7-74E9-4414-AB7E-052760C4E785}" dt="2025-05-26T22:31:16.193" v="3175"/>
          <ac:spMkLst>
            <pc:docMk/>
            <pc:sldMk cId="1742861620" sldId="266"/>
            <ac:spMk id="12" creationId="{EDBA8D43-DD66-217A-9208-FEFCAA272D73}"/>
          </ac:spMkLst>
        </pc:spChg>
        <pc:spChg chg="add del">
          <ac:chgData name="Steven Goldsmith" userId="33b8de59561c95bd" providerId="LiveId" clId="{A20ED8B7-74E9-4414-AB7E-052760C4E785}" dt="2025-05-26T22:25:46.994" v="3118" actId="26606"/>
          <ac:spMkLst>
            <pc:docMk/>
            <pc:sldMk cId="1742861620" sldId="266"/>
            <ac:spMk id="13" creationId="{80FEFB7C-E02F-523A-9649-097613022CA3}"/>
          </ac:spMkLst>
        </pc:spChg>
        <pc:spChg chg="add">
          <ac:chgData name="Steven Goldsmith" userId="33b8de59561c95bd" providerId="LiveId" clId="{A20ED8B7-74E9-4414-AB7E-052760C4E785}" dt="2025-05-26T22:31:17.999" v="3176"/>
          <ac:spMkLst>
            <pc:docMk/>
            <pc:sldMk cId="1742861620" sldId="266"/>
            <ac:spMk id="14" creationId="{9B48FACC-413E-DF42-3023-5637AB7BCF7A}"/>
          </ac:spMkLst>
        </pc:spChg>
        <pc:spChg chg="add mod">
          <ac:chgData name="Steven Goldsmith" userId="33b8de59561c95bd" providerId="LiveId" clId="{A20ED8B7-74E9-4414-AB7E-052760C4E785}" dt="2025-05-26T22:32:54.426" v="3261" actId="20577"/>
          <ac:spMkLst>
            <pc:docMk/>
            <pc:sldMk cId="1742861620" sldId="266"/>
            <ac:spMk id="15" creationId="{342FF547-6F24-BABD-D2DB-2AAECD222866}"/>
          </ac:spMkLst>
        </pc:spChg>
        <pc:spChg chg="add del mod">
          <ac:chgData name="Steven Goldsmith" userId="33b8de59561c95bd" providerId="LiveId" clId="{A20ED8B7-74E9-4414-AB7E-052760C4E785}" dt="2025-05-26T22:31:37.131" v="3184" actId="478"/>
          <ac:spMkLst>
            <pc:docMk/>
            <pc:sldMk cId="1742861620" sldId="266"/>
            <ac:spMk id="16" creationId="{F4FDB87B-BAB3-6A13-2008-3AA4B10853B7}"/>
          </ac:spMkLst>
        </pc:spChg>
        <pc:picChg chg="add mod modCrop">
          <ac:chgData name="Steven Goldsmith" userId="33b8de59561c95bd" providerId="LiveId" clId="{A20ED8B7-74E9-4414-AB7E-052760C4E785}" dt="2025-05-26T22:29:41.040" v="3155" actId="732"/>
          <ac:picMkLst>
            <pc:docMk/>
            <pc:sldMk cId="1742861620" sldId="266"/>
            <ac:picMk id="8" creationId="{78CF290F-7FFE-7DAE-D75C-171C9007FFA7}"/>
          </ac:picMkLst>
        </pc:picChg>
        <pc:picChg chg="del mod modCrop">
          <ac:chgData name="Steven Goldsmith" userId="33b8de59561c95bd" providerId="LiveId" clId="{A20ED8B7-74E9-4414-AB7E-052760C4E785}" dt="2025-05-26T22:25:03.983" v="3109" actId="478"/>
          <ac:picMkLst>
            <pc:docMk/>
            <pc:sldMk cId="1742861620" sldId="266"/>
            <ac:picMk id="47" creationId="{F55BC7A4-EE4B-7EFC-C325-408D66C3CBA7}"/>
          </ac:picMkLst>
        </pc:picChg>
        <pc:cxnChg chg="del">
          <ac:chgData name="Steven Goldsmith" userId="33b8de59561c95bd" providerId="LiveId" clId="{A20ED8B7-74E9-4414-AB7E-052760C4E785}" dt="2025-05-26T22:22:56.709" v="3089" actId="478"/>
          <ac:cxnSpMkLst>
            <pc:docMk/>
            <pc:sldMk cId="1742861620" sldId="266"/>
            <ac:cxnSpMk id="23" creationId="{D87F08D6-2CA7-4A5A-BE34-07113DCA535D}"/>
          </ac:cxnSpMkLst>
        </pc:cxnChg>
      </pc:sldChg>
      <pc:sldChg chg="del">
        <pc:chgData name="Steven Goldsmith" userId="33b8de59561c95bd" providerId="LiveId" clId="{A20ED8B7-74E9-4414-AB7E-052760C4E785}" dt="2025-05-26T22:33:25.409" v="3266" actId="47"/>
        <pc:sldMkLst>
          <pc:docMk/>
          <pc:sldMk cId="1969787568" sldId="271"/>
        </pc:sldMkLst>
      </pc:sldChg>
      <pc:sldChg chg="del">
        <pc:chgData name="Steven Goldsmith" userId="33b8de59561c95bd" providerId="LiveId" clId="{A20ED8B7-74E9-4414-AB7E-052760C4E785}" dt="2025-05-26T22:36:34.387" v="3269" actId="47"/>
        <pc:sldMkLst>
          <pc:docMk/>
          <pc:sldMk cId="334696707" sldId="280"/>
        </pc:sldMkLst>
      </pc:sldChg>
      <pc:sldChg chg="modSp mod ord modNotesTx">
        <pc:chgData name="Steven Goldsmith" userId="33b8de59561c95bd" providerId="LiveId" clId="{A20ED8B7-74E9-4414-AB7E-052760C4E785}" dt="2025-05-26T22:18:56.847" v="3060" actId="20577"/>
        <pc:sldMkLst>
          <pc:docMk/>
          <pc:sldMk cId="103458723" sldId="281"/>
        </pc:sldMkLst>
        <pc:spChg chg="mod">
          <ac:chgData name="Steven Goldsmith" userId="33b8de59561c95bd" providerId="LiveId" clId="{A20ED8B7-74E9-4414-AB7E-052760C4E785}" dt="2025-05-26T22:09:59.252" v="2240" actId="20577"/>
          <ac:spMkLst>
            <pc:docMk/>
            <pc:sldMk cId="103458723" sldId="281"/>
            <ac:spMk id="2" creationId="{A95E2E6A-35EC-1B8E-0FD7-8C67870ACA64}"/>
          </ac:spMkLst>
        </pc:spChg>
        <pc:spChg chg="mod">
          <ac:chgData name="Steven Goldsmith" userId="33b8de59561c95bd" providerId="LiveId" clId="{A20ED8B7-74E9-4414-AB7E-052760C4E785}" dt="2025-05-26T22:10:50.868" v="2261" actId="20577"/>
          <ac:spMkLst>
            <pc:docMk/>
            <pc:sldMk cId="103458723" sldId="281"/>
            <ac:spMk id="12" creationId="{554B61B9-26F6-B304-92CD-03053DAAF2A8}"/>
          </ac:spMkLst>
        </pc:spChg>
        <pc:spChg chg="mod">
          <ac:chgData name="Steven Goldsmith" userId="33b8de59561c95bd" providerId="LiveId" clId="{A20ED8B7-74E9-4414-AB7E-052760C4E785}" dt="2025-05-26T22:11:10.026" v="2282" actId="20577"/>
          <ac:spMkLst>
            <pc:docMk/>
            <pc:sldMk cId="103458723" sldId="281"/>
            <ac:spMk id="14" creationId="{CB9F9E8B-42CD-AC26-AFC9-F1F66695693B}"/>
          </ac:spMkLst>
        </pc:spChg>
        <pc:spChg chg="mod">
          <ac:chgData name="Steven Goldsmith" userId="33b8de59561c95bd" providerId="LiveId" clId="{A20ED8B7-74E9-4414-AB7E-052760C4E785}" dt="2025-05-26T22:14:06.339" v="2666" actId="20577"/>
          <ac:spMkLst>
            <pc:docMk/>
            <pc:sldMk cId="103458723" sldId="281"/>
            <ac:spMk id="35" creationId="{EDBE6233-75E9-40D1-968F-58CA9AD0FF50}"/>
          </ac:spMkLst>
        </pc:spChg>
        <pc:spChg chg="mod">
          <ac:chgData name="Steven Goldsmith" userId="33b8de59561c95bd" providerId="LiveId" clId="{A20ED8B7-74E9-4414-AB7E-052760C4E785}" dt="2025-05-26T22:15:30.511" v="2700" actId="20577"/>
          <ac:spMkLst>
            <pc:docMk/>
            <pc:sldMk cId="103458723" sldId="281"/>
            <ac:spMk id="50" creationId="{8F6B2AE9-DDE4-FD99-A235-3B39EEE21481}"/>
          </ac:spMkLst>
        </pc:spChg>
      </pc:sldChg>
      <pc:sldChg chg="del">
        <pc:chgData name="Steven Goldsmith" userId="33b8de59561c95bd" providerId="LiveId" clId="{A20ED8B7-74E9-4414-AB7E-052760C4E785}" dt="2025-05-26T22:33:20.165" v="3263" actId="47"/>
        <pc:sldMkLst>
          <pc:docMk/>
          <pc:sldMk cId="1658164610" sldId="283"/>
        </pc:sldMkLst>
      </pc:sldChg>
      <pc:sldChg chg="del">
        <pc:chgData name="Steven Goldsmith" userId="33b8de59561c95bd" providerId="LiveId" clId="{A20ED8B7-74E9-4414-AB7E-052760C4E785}" dt="2025-05-26T22:33:20.967" v="3264" actId="47"/>
        <pc:sldMkLst>
          <pc:docMk/>
          <pc:sldMk cId="2403577982" sldId="284"/>
        </pc:sldMkLst>
      </pc:sldChg>
      <pc:sldChg chg="del">
        <pc:chgData name="Steven Goldsmith" userId="33b8de59561c95bd" providerId="LiveId" clId="{A20ED8B7-74E9-4414-AB7E-052760C4E785}" dt="2025-05-26T22:33:22.203" v="3265" actId="47"/>
        <pc:sldMkLst>
          <pc:docMk/>
          <pc:sldMk cId="2791821786" sldId="285"/>
        </pc:sldMkLst>
      </pc:sldChg>
      <pc:sldChg chg="addSp delSp modSp mod modNotesTx">
        <pc:chgData name="Steven Goldsmith" userId="33b8de59561c95bd" providerId="LiveId" clId="{A20ED8B7-74E9-4414-AB7E-052760C4E785}" dt="2025-05-26T22:08:11.925" v="2207" actId="20577"/>
        <pc:sldMkLst>
          <pc:docMk/>
          <pc:sldMk cId="497753284" sldId="286"/>
        </pc:sldMkLst>
        <pc:spChg chg="mod">
          <ac:chgData name="Steven Goldsmith" userId="33b8de59561c95bd" providerId="LiveId" clId="{A20ED8B7-74E9-4414-AB7E-052760C4E785}" dt="2025-05-26T22:08:11.925" v="2207" actId="20577"/>
          <ac:spMkLst>
            <pc:docMk/>
            <pc:sldMk cId="497753284" sldId="286"/>
            <ac:spMk id="2" creationId="{DEF85340-2485-16E5-B197-AD1F5A15C45A}"/>
          </ac:spMkLst>
        </pc:spChg>
        <pc:graphicFrameChg chg="add del modGraphic">
          <ac:chgData name="Steven Goldsmith" userId="33b8de59561c95bd" providerId="LiveId" clId="{A20ED8B7-74E9-4414-AB7E-052760C4E785}" dt="2025-05-26T21:11:59.886" v="606" actId="1032"/>
          <ac:graphicFrameMkLst>
            <pc:docMk/>
            <pc:sldMk cId="497753284" sldId="286"/>
            <ac:graphicFrameMk id="3" creationId="{0FEA5CDB-63BA-9123-D681-03B5361805B5}"/>
          </ac:graphicFrameMkLst>
        </pc:graphicFrameChg>
        <pc:graphicFrameChg chg="add mod modGraphic">
          <ac:chgData name="Steven Goldsmith" userId="33b8de59561c95bd" providerId="LiveId" clId="{A20ED8B7-74E9-4414-AB7E-052760C4E785}" dt="2025-05-26T22:07:16.674" v="2190" actId="255"/>
          <ac:graphicFrameMkLst>
            <pc:docMk/>
            <pc:sldMk cId="497753284" sldId="286"/>
            <ac:graphicFrameMk id="4" creationId="{9809806B-9B0E-A527-69BB-7D7D7ABECD78}"/>
          </ac:graphicFrameMkLst>
        </pc:graphicFrameChg>
      </pc:sldChg>
      <pc:sldChg chg="del">
        <pc:chgData name="Steven Goldsmith" userId="33b8de59561c95bd" providerId="LiveId" clId="{A20ED8B7-74E9-4414-AB7E-052760C4E785}" dt="2025-05-26T22:36:38.163" v="3271" actId="47"/>
        <pc:sldMkLst>
          <pc:docMk/>
          <pc:sldMk cId="1552816305" sldId="287"/>
        </pc:sldMkLst>
      </pc:sldChg>
      <pc:sldChg chg="modSp mod">
        <pc:chgData name="Steven Goldsmith" userId="33b8de59561c95bd" providerId="LiveId" clId="{A20ED8B7-74E9-4414-AB7E-052760C4E785}" dt="2025-05-26T19:54:28.190" v="571" actId="20577"/>
        <pc:sldMkLst>
          <pc:docMk/>
          <pc:sldMk cId="2807364251" sldId="288"/>
        </pc:sldMkLst>
        <pc:spChg chg="mod">
          <ac:chgData name="Steven Goldsmith" userId="33b8de59561c95bd" providerId="LiveId" clId="{A20ED8B7-74E9-4414-AB7E-052760C4E785}" dt="2025-05-26T19:54:28.190" v="571" actId="20577"/>
          <ac:spMkLst>
            <pc:docMk/>
            <pc:sldMk cId="2807364251" sldId="288"/>
            <ac:spMk id="2" creationId="{F1E6E4A6-4075-2895-B0D2-EDE9328E8E36}"/>
          </ac:spMkLst>
        </pc:spChg>
      </pc:sldChg>
      <pc:sldChg chg="del">
        <pc:chgData name="Steven Goldsmith" userId="33b8de59561c95bd" providerId="LiveId" clId="{A20ED8B7-74E9-4414-AB7E-052760C4E785}" dt="2025-05-26T22:36:17.142" v="3267" actId="47"/>
        <pc:sldMkLst>
          <pc:docMk/>
          <pc:sldMk cId="4250128119" sldId="292"/>
        </pc:sldMkLst>
      </pc:sldChg>
      <pc:sldChg chg="del">
        <pc:chgData name="Steven Goldsmith" userId="33b8de59561c95bd" providerId="LiveId" clId="{A20ED8B7-74E9-4414-AB7E-052760C4E785}" dt="2025-05-26T19:54:39.680" v="572" actId="47"/>
        <pc:sldMkLst>
          <pc:docMk/>
          <pc:sldMk cId="4164663482" sldId="293"/>
        </pc:sldMkLst>
      </pc:sldChg>
      <pc:sldChg chg="del">
        <pc:chgData name="Steven Goldsmith" userId="33b8de59561c95bd" providerId="LiveId" clId="{A20ED8B7-74E9-4414-AB7E-052760C4E785}" dt="2025-05-26T22:36:39.246" v="3272" actId="47"/>
        <pc:sldMkLst>
          <pc:docMk/>
          <pc:sldMk cId="93232362" sldId="294"/>
        </pc:sldMkLst>
      </pc:sldChg>
      <pc:sldChg chg="addSp delSp modSp add mod modNotesTx">
        <pc:chgData name="Steven Goldsmith" userId="33b8de59561c95bd" providerId="LiveId" clId="{A20ED8B7-74E9-4414-AB7E-052760C4E785}" dt="2025-05-26T21:09:23.021" v="604" actId="1076"/>
        <pc:sldMkLst>
          <pc:docMk/>
          <pc:sldMk cId="2388256402" sldId="297"/>
        </pc:sldMkLst>
        <pc:graphicFrameChg chg="add del mod modGraphic">
          <ac:chgData name="Steven Goldsmith" userId="33b8de59561c95bd" providerId="LiveId" clId="{A20ED8B7-74E9-4414-AB7E-052760C4E785}" dt="2025-05-26T19:44:29.302" v="4" actId="1032"/>
          <ac:graphicFrameMkLst>
            <pc:docMk/>
            <pc:sldMk cId="2388256402" sldId="297"/>
            <ac:graphicFrameMk id="3" creationId="{D619772B-28B5-9F53-6F69-11359D871D25}"/>
          </ac:graphicFrameMkLst>
        </pc:graphicFrameChg>
        <pc:graphicFrameChg chg="add mod modGraphic">
          <ac:chgData name="Steven Goldsmith" userId="33b8de59561c95bd" providerId="LiveId" clId="{A20ED8B7-74E9-4414-AB7E-052760C4E785}" dt="2025-05-26T21:09:23.021" v="604" actId="1076"/>
          <ac:graphicFrameMkLst>
            <pc:docMk/>
            <pc:sldMk cId="2388256402" sldId="297"/>
            <ac:graphicFrameMk id="4" creationId="{E1BA275C-B260-14BE-C38B-D8A8A9F442FB}"/>
          </ac:graphicFrameMkLst>
        </pc:graphicFrameChg>
      </pc:sldChg>
      <pc:sldChg chg="addSp delSp modSp add mod modNotesTx">
        <pc:chgData name="Steven Goldsmith" userId="33b8de59561c95bd" providerId="LiveId" clId="{A20ED8B7-74E9-4414-AB7E-052760C4E785}" dt="2025-05-26T21:39:04.922" v="1457" actId="20577"/>
        <pc:sldMkLst>
          <pc:docMk/>
          <pc:sldMk cId="3392229983" sldId="298"/>
        </pc:sldMkLst>
        <pc:spChg chg="add del mod">
          <ac:chgData name="Steven Goldsmith" userId="33b8de59561c95bd" providerId="LiveId" clId="{A20ED8B7-74E9-4414-AB7E-052760C4E785}" dt="2025-05-26T21:16:33.688" v="620" actId="478"/>
          <ac:spMkLst>
            <pc:docMk/>
            <pc:sldMk cId="3392229983" sldId="298"/>
            <ac:spMk id="8" creationId="{F5A88F59-86A5-201E-5082-A6D5CBCFB996}"/>
          </ac:spMkLst>
        </pc:spChg>
        <pc:spChg chg="add mod">
          <ac:chgData name="Steven Goldsmith" userId="33b8de59561c95bd" providerId="LiveId" clId="{A20ED8B7-74E9-4414-AB7E-052760C4E785}" dt="2025-05-26T21:20:36.864" v="676" actId="14100"/>
          <ac:spMkLst>
            <pc:docMk/>
            <pc:sldMk cId="3392229983" sldId="298"/>
            <ac:spMk id="10" creationId="{DF680874-F0E3-567B-AF89-BC4C8FA42AD0}"/>
          </ac:spMkLst>
        </pc:spChg>
        <pc:graphicFrameChg chg="add del modGraphic">
          <ac:chgData name="Steven Goldsmith" userId="33b8de59561c95bd" providerId="LiveId" clId="{A20ED8B7-74E9-4414-AB7E-052760C4E785}" dt="2025-05-26T21:15:35.494" v="612" actId="478"/>
          <ac:graphicFrameMkLst>
            <pc:docMk/>
            <pc:sldMk cId="3392229983" sldId="298"/>
            <ac:graphicFrameMk id="3" creationId="{36C4C610-DCED-11C6-8112-E1B77C131D4C}"/>
          </ac:graphicFrameMkLst>
        </pc:graphicFrameChg>
        <pc:graphicFrameChg chg="del mod">
          <ac:chgData name="Steven Goldsmith" userId="33b8de59561c95bd" providerId="LiveId" clId="{A20ED8B7-74E9-4414-AB7E-052760C4E785}" dt="2025-05-26T21:14:36.845" v="610" actId="478"/>
          <ac:graphicFrameMkLst>
            <pc:docMk/>
            <pc:sldMk cId="3392229983" sldId="298"/>
            <ac:graphicFrameMk id="4" creationId="{B06FF2CC-822B-40C0-2537-86ED4216E3B4}"/>
          </ac:graphicFrameMkLst>
        </pc:graphicFrameChg>
        <pc:graphicFrameChg chg="add del mod modGraphic">
          <ac:chgData name="Steven Goldsmith" userId="33b8de59561c95bd" providerId="LiveId" clId="{A20ED8B7-74E9-4414-AB7E-052760C4E785}" dt="2025-05-26T21:17:30.817" v="627" actId="478"/>
          <ac:graphicFrameMkLst>
            <pc:docMk/>
            <pc:sldMk cId="3392229983" sldId="298"/>
            <ac:graphicFrameMk id="9" creationId="{E1C85947-8CD7-D4A9-483B-296235567163}"/>
          </ac:graphicFrameMkLst>
        </pc:graphicFrameChg>
        <pc:picChg chg="add del mod">
          <ac:chgData name="Steven Goldsmith" userId="33b8de59561c95bd" providerId="LiveId" clId="{A20ED8B7-74E9-4414-AB7E-052760C4E785}" dt="2025-05-26T21:26:37.845" v="1054" actId="478"/>
          <ac:picMkLst>
            <pc:docMk/>
            <pc:sldMk cId="3392229983" sldId="298"/>
            <ac:picMk id="7" creationId="{FEED541B-DB1C-1AB8-EC47-64EB196C228F}"/>
          </ac:picMkLst>
        </pc:picChg>
        <pc:picChg chg="add mod">
          <ac:chgData name="Steven Goldsmith" userId="33b8de59561c95bd" providerId="LiveId" clId="{A20ED8B7-74E9-4414-AB7E-052760C4E785}" dt="2025-05-26T21:27:25.823" v="1059" actId="14100"/>
          <ac:picMkLst>
            <pc:docMk/>
            <pc:sldMk cId="3392229983" sldId="298"/>
            <ac:picMk id="12" creationId="{5E4DCD09-AE97-FCC5-3AD8-BEDAC275FCD5}"/>
          </ac:picMkLst>
        </pc:picChg>
      </pc:sldChg>
      <pc:sldChg chg="add del">
        <pc:chgData name="Steven Goldsmith" userId="33b8de59561c95bd" providerId="LiveId" clId="{A20ED8B7-74E9-4414-AB7E-052760C4E785}" dt="2025-05-26T22:36:29.598" v="3268" actId="47"/>
        <pc:sldMkLst>
          <pc:docMk/>
          <pc:sldMk cId="2358096153" sldId="299"/>
        </pc:sldMkLst>
      </pc:sldChg>
      <pc:sldChg chg="add del">
        <pc:chgData name="Steven Goldsmith" userId="33b8de59561c95bd" providerId="LiveId" clId="{A20ED8B7-74E9-4414-AB7E-052760C4E785}" dt="2025-05-26T22:20:10.815" v="3063"/>
        <pc:sldMkLst>
          <pc:docMk/>
          <pc:sldMk cId="1131840862" sldId="30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C7764-2176-4DE1-B86F-3C83BFD0C093}"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F0594148-00B7-42FE-BC63-490823B23B64}">
      <dgm:prSet phldrT="[Text]"/>
      <dgm:spPr/>
      <dgm:t>
        <a:bodyPr/>
        <a:lstStyle/>
        <a:p>
          <a:r>
            <a:rPr lang="en-US" dirty="0"/>
            <a:t>Data Collection</a:t>
          </a:r>
        </a:p>
      </dgm:t>
    </dgm:pt>
    <dgm:pt modelId="{6D36FF88-E5A2-4F58-9838-0FF237175645}" type="parTrans" cxnId="{45A54BE5-9412-4196-9978-B33FBBB705F6}">
      <dgm:prSet/>
      <dgm:spPr/>
      <dgm:t>
        <a:bodyPr/>
        <a:lstStyle/>
        <a:p>
          <a:endParaRPr lang="en-US"/>
        </a:p>
      </dgm:t>
    </dgm:pt>
    <dgm:pt modelId="{2AF6300C-C5A6-4D20-A49F-2B69F98B5D24}" type="sibTrans" cxnId="{45A54BE5-9412-4196-9978-B33FBBB705F6}">
      <dgm:prSet/>
      <dgm:spPr/>
      <dgm:t>
        <a:bodyPr/>
        <a:lstStyle/>
        <a:p>
          <a:endParaRPr lang="en-US"/>
        </a:p>
      </dgm:t>
    </dgm:pt>
    <dgm:pt modelId="{C6A8F89A-CA45-4350-8CBB-689338A95CFA}">
      <dgm:prSet phldrT="[Text]"/>
      <dgm:spPr/>
      <dgm:t>
        <a:bodyPr/>
        <a:lstStyle/>
        <a:p>
          <a:r>
            <a:rPr lang="en-US" dirty="0"/>
            <a:t>Data Cleaning</a:t>
          </a:r>
        </a:p>
      </dgm:t>
    </dgm:pt>
    <dgm:pt modelId="{1C358E20-34B6-4BBA-A850-7D16FC8294D7}" type="parTrans" cxnId="{E7DF46A0-D2E5-4278-8D48-1D2EA1982E5D}">
      <dgm:prSet/>
      <dgm:spPr/>
      <dgm:t>
        <a:bodyPr/>
        <a:lstStyle/>
        <a:p>
          <a:endParaRPr lang="en-US"/>
        </a:p>
      </dgm:t>
    </dgm:pt>
    <dgm:pt modelId="{D6B002FE-2665-4C23-8778-9AC3A988BE6A}" type="sibTrans" cxnId="{E7DF46A0-D2E5-4278-8D48-1D2EA1982E5D}">
      <dgm:prSet/>
      <dgm:spPr/>
      <dgm:t>
        <a:bodyPr/>
        <a:lstStyle/>
        <a:p>
          <a:endParaRPr lang="en-US"/>
        </a:p>
      </dgm:t>
    </dgm:pt>
    <dgm:pt modelId="{54C207E3-E4F0-4FF4-B71D-6980F2C2C52B}">
      <dgm:prSet phldrT="[Text]"/>
      <dgm:spPr/>
      <dgm:t>
        <a:bodyPr/>
        <a:lstStyle/>
        <a:p>
          <a:r>
            <a:rPr lang="en-US" dirty="0"/>
            <a:t>Modeling Techniques</a:t>
          </a:r>
        </a:p>
      </dgm:t>
    </dgm:pt>
    <dgm:pt modelId="{AD53CF23-0E0D-4283-892C-DDB073485145}" type="parTrans" cxnId="{3A1AD43F-8928-49B7-BC19-E380AB815F39}">
      <dgm:prSet/>
      <dgm:spPr/>
      <dgm:t>
        <a:bodyPr/>
        <a:lstStyle/>
        <a:p>
          <a:endParaRPr lang="en-US"/>
        </a:p>
      </dgm:t>
    </dgm:pt>
    <dgm:pt modelId="{BE2036B9-F7E2-4CE2-ADF5-E551534444B6}" type="sibTrans" cxnId="{3A1AD43F-8928-49B7-BC19-E380AB815F39}">
      <dgm:prSet/>
      <dgm:spPr/>
      <dgm:t>
        <a:bodyPr/>
        <a:lstStyle/>
        <a:p>
          <a:endParaRPr lang="en-US"/>
        </a:p>
      </dgm:t>
    </dgm:pt>
    <dgm:pt modelId="{9D4EB4CA-980E-43AF-A924-E9796247448A}">
      <dgm:prSet phldrT="[Text]"/>
      <dgm:spPr/>
      <dgm:t>
        <a:bodyPr/>
        <a:lstStyle/>
        <a:p>
          <a:r>
            <a:rPr lang="en-US" dirty="0"/>
            <a:t>Data Analysis</a:t>
          </a:r>
        </a:p>
      </dgm:t>
    </dgm:pt>
    <dgm:pt modelId="{5134D12E-905F-4685-95DB-949946098EF8}" type="parTrans" cxnId="{BB2FAF6D-2FAA-4226-B1DD-4FE32E51080F}">
      <dgm:prSet/>
      <dgm:spPr/>
      <dgm:t>
        <a:bodyPr/>
        <a:lstStyle/>
        <a:p>
          <a:endParaRPr lang="en-US"/>
        </a:p>
      </dgm:t>
    </dgm:pt>
    <dgm:pt modelId="{715B96F5-4A8C-4D19-8304-8C14C37417E5}" type="sibTrans" cxnId="{BB2FAF6D-2FAA-4226-B1DD-4FE32E51080F}">
      <dgm:prSet/>
      <dgm:spPr/>
      <dgm:t>
        <a:bodyPr/>
        <a:lstStyle/>
        <a:p>
          <a:endParaRPr lang="en-US"/>
        </a:p>
      </dgm:t>
    </dgm:pt>
    <dgm:pt modelId="{8E3B65CA-5094-4115-B791-0EA098B82215}" type="pres">
      <dgm:prSet presAssocID="{8A7C7764-2176-4DE1-B86F-3C83BFD0C093}" presName="Name0" presStyleCnt="0">
        <dgm:presLayoutVars>
          <dgm:chPref val="3"/>
          <dgm:dir/>
          <dgm:animLvl val="lvl"/>
          <dgm:resizeHandles/>
        </dgm:presLayoutVars>
      </dgm:prSet>
      <dgm:spPr/>
    </dgm:pt>
    <dgm:pt modelId="{6AA8617E-27D5-4957-A1FA-96B481936415}" type="pres">
      <dgm:prSet presAssocID="{F0594148-00B7-42FE-BC63-490823B23B64}" presName="horFlow" presStyleCnt="0"/>
      <dgm:spPr/>
    </dgm:pt>
    <dgm:pt modelId="{AF5A903C-6446-458D-927C-D13B2DD2EE7E}" type="pres">
      <dgm:prSet presAssocID="{F0594148-00B7-42FE-BC63-490823B23B64}" presName="bigChev" presStyleLbl="node1" presStyleIdx="0" presStyleCnt="4"/>
      <dgm:spPr/>
    </dgm:pt>
    <dgm:pt modelId="{65544BAC-7A77-4528-9138-90F3821B8183}" type="pres">
      <dgm:prSet presAssocID="{F0594148-00B7-42FE-BC63-490823B23B64}" presName="vSp" presStyleCnt="0"/>
      <dgm:spPr/>
    </dgm:pt>
    <dgm:pt modelId="{63657192-2C41-4B80-A581-89E6DD13D1EB}" type="pres">
      <dgm:prSet presAssocID="{C6A8F89A-CA45-4350-8CBB-689338A95CFA}" presName="horFlow" presStyleCnt="0"/>
      <dgm:spPr/>
    </dgm:pt>
    <dgm:pt modelId="{EA27755A-F09D-4B88-A540-45EB5288AF96}" type="pres">
      <dgm:prSet presAssocID="{C6A8F89A-CA45-4350-8CBB-689338A95CFA}" presName="bigChev" presStyleLbl="node1" presStyleIdx="1" presStyleCnt="4"/>
      <dgm:spPr/>
    </dgm:pt>
    <dgm:pt modelId="{16212219-F4B7-412F-9D34-9AB9DA703726}" type="pres">
      <dgm:prSet presAssocID="{C6A8F89A-CA45-4350-8CBB-689338A95CFA}" presName="vSp" presStyleCnt="0"/>
      <dgm:spPr/>
    </dgm:pt>
    <dgm:pt modelId="{B30C66B9-FB23-4DE7-86DD-FA62E71B2A53}" type="pres">
      <dgm:prSet presAssocID="{9D4EB4CA-980E-43AF-A924-E9796247448A}" presName="horFlow" presStyleCnt="0"/>
      <dgm:spPr/>
    </dgm:pt>
    <dgm:pt modelId="{4A4F691B-E47C-4744-9678-982C21430797}" type="pres">
      <dgm:prSet presAssocID="{9D4EB4CA-980E-43AF-A924-E9796247448A}" presName="bigChev" presStyleLbl="node1" presStyleIdx="2" presStyleCnt="4"/>
      <dgm:spPr/>
    </dgm:pt>
    <dgm:pt modelId="{3E03B7A7-855C-48E6-87EE-A30A8BE42199}" type="pres">
      <dgm:prSet presAssocID="{9D4EB4CA-980E-43AF-A924-E9796247448A}" presName="vSp" presStyleCnt="0"/>
      <dgm:spPr/>
    </dgm:pt>
    <dgm:pt modelId="{EC3D61CE-98D1-427E-8C08-CB24553566D3}" type="pres">
      <dgm:prSet presAssocID="{54C207E3-E4F0-4FF4-B71D-6980F2C2C52B}" presName="horFlow" presStyleCnt="0"/>
      <dgm:spPr/>
    </dgm:pt>
    <dgm:pt modelId="{E914BCC9-516C-497D-8C33-D791F7835E51}" type="pres">
      <dgm:prSet presAssocID="{54C207E3-E4F0-4FF4-B71D-6980F2C2C52B}" presName="bigChev" presStyleLbl="node1" presStyleIdx="3" presStyleCnt="4"/>
      <dgm:spPr/>
    </dgm:pt>
  </dgm:ptLst>
  <dgm:cxnLst>
    <dgm:cxn modelId="{9061463E-18C4-4216-9A96-C8E17908DDC9}" type="presOf" srcId="{9D4EB4CA-980E-43AF-A924-E9796247448A}" destId="{4A4F691B-E47C-4744-9678-982C21430797}" srcOrd="0" destOrd="0" presId="urn:microsoft.com/office/officeart/2005/8/layout/lProcess3"/>
    <dgm:cxn modelId="{3A1AD43F-8928-49B7-BC19-E380AB815F39}" srcId="{8A7C7764-2176-4DE1-B86F-3C83BFD0C093}" destId="{54C207E3-E4F0-4FF4-B71D-6980F2C2C52B}" srcOrd="3" destOrd="0" parTransId="{AD53CF23-0E0D-4283-892C-DDB073485145}" sibTransId="{BE2036B9-F7E2-4CE2-ADF5-E551534444B6}"/>
    <dgm:cxn modelId="{BB2FAF6D-2FAA-4226-B1DD-4FE32E51080F}" srcId="{8A7C7764-2176-4DE1-B86F-3C83BFD0C093}" destId="{9D4EB4CA-980E-43AF-A924-E9796247448A}" srcOrd="2" destOrd="0" parTransId="{5134D12E-905F-4685-95DB-949946098EF8}" sibTransId="{715B96F5-4A8C-4D19-8304-8C14C37417E5}"/>
    <dgm:cxn modelId="{2A165551-86CE-469E-A1EA-F70A2579C362}" type="presOf" srcId="{F0594148-00B7-42FE-BC63-490823B23B64}" destId="{AF5A903C-6446-458D-927C-D13B2DD2EE7E}" srcOrd="0" destOrd="0" presId="urn:microsoft.com/office/officeart/2005/8/layout/lProcess3"/>
    <dgm:cxn modelId="{BCCD9073-E0D7-41B6-A33B-8A45AF38F32D}" type="presOf" srcId="{C6A8F89A-CA45-4350-8CBB-689338A95CFA}" destId="{EA27755A-F09D-4B88-A540-45EB5288AF96}" srcOrd="0" destOrd="0" presId="urn:microsoft.com/office/officeart/2005/8/layout/lProcess3"/>
    <dgm:cxn modelId="{83DA277F-823D-4F58-9A35-50D0E58D39F2}" type="presOf" srcId="{54C207E3-E4F0-4FF4-B71D-6980F2C2C52B}" destId="{E914BCC9-516C-497D-8C33-D791F7835E51}" srcOrd="0" destOrd="0" presId="urn:microsoft.com/office/officeart/2005/8/layout/lProcess3"/>
    <dgm:cxn modelId="{E7DF46A0-D2E5-4278-8D48-1D2EA1982E5D}" srcId="{8A7C7764-2176-4DE1-B86F-3C83BFD0C093}" destId="{C6A8F89A-CA45-4350-8CBB-689338A95CFA}" srcOrd="1" destOrd="0" parTransId="{1C358E20-34B6-4BBA-A850-7D16FC8294D7}" sibTransId="{D6B002FE-2665-4C23-8778-9AC3A988BE6A}"/>
    <dgm:cxn modelId="{45A54BE5-9412-4196-9978-B33FBBB705F6}" srcId="{8A7C7764-2176-4DE1-B86F-3C83BFD0C093}" destId="{F0594148-00B7-42FE-BC63-490823B23B64}" srcOrd="0" destOrd="0" parTransId="{6D36FF88-E5A2-4F58-9838-0FF237175645}" sibTransId="{2AF6300C-C5A6-4D20-A49F-2B69F98B5D24}"/>
    <dgm:cxn modelId="{EDD53EF9-560A-4B5F-B3A2-E6C2018734BE}" type="presOf" srcId="{8A7C7764-2176-4DE1-B86F-3C83BFD0C093}" destId="{8E3B65CA-5094-4115-B791-0EA098B82215}" srcOrd="0" destOrd="0" presId="urn:microsoft.com/office/officeart/2005/8/layout/lProcess3"/>
    <dgm:cxn modelId="{9018DB96-2F65-4DA4-B0CA-6787F9AD2384}" type="presParOf" srcId="{8E3B65CA-5094-4115-B791-0EA098B82215}" destId="{6AA8617E-27D5-4957-A1FA-96B481936415}" srcOrd="0" destOrd="0" presId="urn:microsoft.com/office/officeart/2005/8/layout/lProcess3"/>
    <dgm:cxn modelId="{3511F826-B3B3-48C4-8268-F0DB28DAF6EC}" type="presParOf" srcId="{6AA8617E-27D5-4957-A1FA-96B481936415}" destId="{AF5A903C-6446-458D-927C-D13B2DD2EE7E}" srcOrd="0" destOrd="0" presId="urn:microsoft.com/office/officeart/2005/8/layout/lProcess3"/>
    <dgm:cxn modelId="{84A6ED1D-4AC7-4130-A658-43278325CA6B}" type="presParOf" srcId="{8E3B65CA-5094-4115-B791-0EA098B82215}" destId="{65544BAC-7A77-4528-9138-90F3821B8183}" srcOrd="1" destOrd="0" presId="urn:microsoft.com/office/officeart/2005/8/layout/lProcess3"/>
    <dgm:cxn modelId="{9FED67EF-2B01-4134-984D-4A17799378B3}" type="presParOf" srcId="{8E3B65CA-5094-4115-B791-0EA098B82215}" destId="{63657192-2C41-4B80-A581-89E6DD13D1EB}" srcOrd="2" destOrd="0" presId="urn:microsoft.com/office/officeart/2005/8/layout/lProcess3"/>
    <dgm:cxn modelId="{7F303985-3E33-4081-8EDC-A6ECA5DB7FF1}" type="presParOf" srcId="{63657192-2C41-4B80-A581-89E6DD13D1EB}" destId="{EA27755A-F09D-4B88-A540-45EB5288AF96}" srcOrd="0" destOrd="0" presId="urn:microsoft.com/office/officeart/2005/8/layout/lProcess3"/>
    <dgm:cxn modelId="{ABC1C3D3-847F-4F55-80D6-B6C0A6DC2D8E}" type="presParOf" srcId="{8E3B65CA-5094-4115-B791-0EA098B82215}" destId="{16212219-F4B7-412F-9D34-9AB9DA703726}" srcOrd="3" destOrd="0" presId="urn:microsoft.com/office/officeart/2005/8/layout/lProcess3"/>
    <dgm:cxn modelId="{497C672A-7997-4BAE-993D-8BA73485D9BB}" type="presParOf" srcId="{8E3B65CA-5094-4115-B791-0EA098B82215}" destId="{B30C66B9-FB23-4DE7-86DD-FA62E71B2A53}" srcOrd="4" destOrd="0" presId="urn:microsoft.com/office/officeart/2005/8/layout/lProcess3"/>
    <dgm:cxn modelId="{832438D5-FA86-4319-80DB-72320564429E}" type="presParOf" srcId="{B30C66B9-FB23-4DE7-86DD-FA62E71B2A53}" destId="{4A4F691B-E47C-4744-9678-982C21430797}" srcOrd="0" destOrd="0" presId="urn:microsoft.com/office/officeart/2005/8/layout/lProcess3"/>
    <dgm:cxn modelId="{9ABBBB17-17CD-4D76-A2FC-4988F62D9079}" type="presParOf" srcId="{8E3B65CA-5094-4115-B791-0EA098B82215}" destId="{3E03B7A7-855C-48E6-87EE-A30A8BE42199}" srcOrd="5" destOrd="0" presId="urn:microsoft.com/office/officeart/2005/8/layout/lProcess3"/>
    <dgm:cxn modelId="{5168F6D9-93AA-46C5-BBB4-735A3148084E}" type="presParOf" srcId="{8E3B65CA-5094-4115-B791-0EA098B82215}" destId="{EC3D61CE-98D1-427E-8C08-CB24553566D3}" srcOrd="6" destOrd="0" presId="urn:microsoft.com/office/officeart/2005/8/layout/lProcess3"/>
    <dgm:cxn modelId="{7DBE75D5-616F-4DD1-9D2E-67BAE1EAEDB3}" type="presParOf" srcId="{EC3D61CE-98D1-427E-8C08-CB24553566D3}" destId="{E914BCC9-516C-497D-8C33-D791F7835E51}"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625277F-B31C-466C-B132-CB4936584AF2}" type="doc">
      <dgm:prSet loTypeId="urn:microsoft.com/office/officeart/2005/8/layout/lProcess2" loCatId="list" qsTypeId="urn:microsoft.com/office/officeart/2005/8/quickstyle/simple2" qsCatId="simple" csTypeId="urn:microsoft.com/office/officeart/2005/8/colors/colorful1" csCatId="colorful" phldr="1"/>
      <dgm:spPr/>
      <dgm:t>
        <a:bodyPr/>
        <a:lstStyle/>
        <a:p>
          <a:endParaRPr lang="en-US"/>
        </a:p>
      </dgm:t>
    </dgm:pt>
    <dgm:pt modelId="{841BC7D1-79BC-4D91-A354-982E9C93BEE1}">
      <dgm:prSet custT="1"/>
      <dgm:spPr/>
      <dgm:t>
        <a:bodyPr/>
        <a:lstStyle/>
        <a:p>
          <a:r>
            <a:rPr lang="en-US" sz="3100" dirty="0"/>
            <a:t>Optimize resource allocation</a:t>
          </a:r>
        </a:p>
      </dgm:t>
    </dgm:pt>
    <dgm:pt modelId="{1EF037BB-8949-4A61-A920-B5E36B22A33D}" type="parTrans" cxnId="{3AEBFE03-F764-497E-924C-6C6B9FD82EA6}">
      <dgm:prSet/>
      <dgm:spPr/>
      <dgm:t>
        <a:bodyPr/>
        <a:lstStyle/>
        <a:p>
          <a:endParaRPr lang="en-US"/>
        </a:p>
      </dgm:t>
    </dgm:pt>
    <dgm:pt modelId="{72E8AF9F-7580-480E-BFA3-DA88D4876F58}" type="sibTrans" cxnId="{3AEBFE03-F764-497E-924C-6C6B9FD82EA6}">
      <dgm:prSet/>
      <dgm:spPr/>
      <dgm:t>
        <a:bodyPr/>
        <a:lstStyle/>
        <a:p>
          <a:endParaRPr lang="en-US"/>
        </a:p>
      </dgm:t>
    </dgm:pt>
    <dgm:pt modelId="{715FD1E9-2827-482C-882A-0BC26DAEB4DC}">
      <dgm:prSet/>
      <dgm:spPr/>
      <dgm:t>
        <a:bodyPr/>
        <a:lstStyle/>
        <a:p>
          <a:r>
            <a:rPr lang="en-US" dirty="0"/>
            <a:t>Flight Schedule  Adjustments</a:t>
          </a:r>
        </a:p>
      </dgm:t>
    </dgm:pt>
    <dgm:pt modelId="{0592E26E-CA02-4E68-9B8C-452E7291AFD4}" type="parTrans" cxnId="{3F671EB1-6678-4D5C-8A31-D898760BEF1B}">
      <dgm:prSet/>
      <dgm:spPr/>
      <dgm:t>
        <a:bodyPr/>
        <a:lstStyle/>
        <a:p>
          <a:endParaRPr lang="en-US"/>
        </a:p>
      </dgm:t>
    </dgm:pt>
    <dgm:pt modelId="{23E74489-71F7-469A-9FB6-D8161877182B}" type="sibTrans" cxnId="{3F671EB1-6678-4D5C-8A31-D898760BEF1B}">
      <dgm:prSet/>
      <dgm:spPr/>
      <dgm:t>
        <a:bodyPr/>
        <a:lstStyle/>
        <a:p>
          <a:endParaRPr lang="en-US"/>
        </a:p>
      </dgm:t>
    </dgm:pt>
    <dgm:pt modelId="{26E48AA2-4F8C-43DF-BE76-C0211FF15CB4}">
      <dgm:prSet phldrT="[Text]"/>
      <dgm:spPr/>
      <dgm:t>
        <a:bodyPr/>
        <a:lstStyle/>
        <a:p>
          <a:r>
            <a:rPr lang="en-US" dirty="0"/>
            <a:t>Advance Delay Notifications</a:t>
          </a:r>
        </a:p>
      </dgm:t>
    </dgm:pt>
    <dgm:pt modelId="{6C219100-DB2B-4B0F-A7C8-9C8504B05E8E}" type="parTrans" cxnId="{B9EDA753-6A44-4A9A-9BD5-142DF7EB5A5F}">
      <dgm:prSet/>
      <dgm:spPr/>
      <dgm:t>
        <a:bodyPr/>
        <a:lstStyle/>
        <a:p>
          <a:endParaRPr lang="en-US"/>
        </a:p>
      </dgm:t>
    </dgm:pt>
    <dgm:pt modelId="{C9170C01-7634-492C-ACA8-6F817D46E2F3}" type="sibTrans" cxnId="{B9EDA753-6A44-4A9A-9BD5-142DF7EB5A5F}">
      <dgm:prSet/>
      <dgm:spPr/>
      <dgm:t>
        <a:bodyPr/>
        <a:lstStyle/>
        <a:p>
          <a:endParaRPr lang="en-US"/>
        </a:p>
      </dgm:t>
    </dgm:pt>
    <dgm:pt modelId="{F4058DC2-56F5-4685-9E25-ED5B4BBC0ABE}">
      <dgm:prSet/>
      <dgm:spPr/>
      <dgm:t>
        <a:bodyPr/>
        <a:lstStyle/>
        <a:p>
          <a:pPr>
            <a:buNone/>
          </a:pPr>
          <a:r>
            <a:rPr lang="en-US" dirty="0"/>
            <a:t>Analyze historical flight data to identify and adjust consistently delayed flights</a:t>
          </a:r>
        </a:p>
      </dgm:t>
    </dgm:pt>
    <dgm:pt modelId="{F872E821-0EC7-42FC-86F5-12A84AFA96F4}" type="parTrans" cxnId="{314D76E4-5BFC-4C61-B258-A69A4DDC072A}">
      <dgm:prSet/>
      <dgm:spPr/>
      <dgm:t>
        <a:bodyPr/>
        <a:lstStyle/>
        <a:p>
          <a:endParaRPr lang="en-US"/>
        </a:p>
      </dgm:t>
    </dgm:pt>
    <dgm:pt modelId="{E62FB76B-5242-41A9-BB21-EEA43C45A9F3}" type="sibTrans" cxnId="{314D76E4-5BFC-4C61-B258-A69A4DDC072A}">
      <dgm:prSet/>
      <dgm:spPr/>
      <dgm:t>
        <a:bodyPr/>
        <a:lstStyle/>
        <a:p>
          <a:endParaRPr lang="en-US"/>
        </a:p>
      </dgm:t>
    </dgm:pt>
    <dgm:pt modelId="{6E89E89D-CCB1-4694-9207-E8F4F28B1EA5}">
      <dgm:prSet phldrT="[Text]"/>
      <dgm:spPr/>
      <dgm:t>
        <a:bodyPr/>
        <a:lstStyle/>
        <a:p>
          <a:r>
            <a:rPr lang="en-US" dirty="0"/>
            <a:t>Inform passengers early, considering ±15 minutes error margin.</a:t>
          </a:r>
        </a:p>
      </dgm:t>
    </dgm:pt>
    <dgm:pt modelId="{ED933835-ED33-4F61-84B0-DC09388B1E93}" type="parTrans" cxnId="{A6B51CEE-A974-4013-A259-30BE37A6BE70}">
      <dgm:prSet/>
      <dgm:spPr/>
      <dgm:t>
        <a:bodyPr/>
        <a:lstStyle/>
        <a:p>
          <a:endParaRPr lang="en-US"/>
        </a:p>
      </dgm:t>
    </dgm:pt>
    <dgm:pt modelId="{3E312139-3D33-46F4-B692-54C4F1A4CD81}" type="sibTrans" cxnId="{A6B51CEE-A974-4013-A259-30BE37A6BE70}">
      <dgm:prSet/>
      <dgm:spPr/>
      <dgm:t>
        <a:bodyPr/>
        <a:lstStyle/>
        <a:p>
          <a:endParaRPr lang="en-US"/>
        </a:p>
      </dgm:t>
    </dgm:pt>
    <dgm:pt modelId="{C965CB6E-00C3-4020-9942-F43FD190683E}">
      <dgm:prSet/>
      <dgm:spPr/>
      <dgm:t>
        <a:bodyPr/>
        <a:lstStyle/>
        <a:p>
          <a:pPr>
            <a:buFont typeface="Arial" panose="020B0604020202020204" pitchFamily="34" charset="0"/>
            <a:buChar char="•"/>
          </a:pPr>
          <a:r>
            <a:rPr lang="en-US" dirty="0"/>
            <a:t>Schedule personnel based on predicted delay lengths.</a:t>
          </a:r>
        </a:p>
      </dgm:t>
    </dgm:pt>
    <dgm:pt modelId="{3AE67591-40AB-49F3-810D-E592F901D918}" type="parTrans" cxnId="{23AF904B-6487-445F-9068-ADD34391610F}">
      <dgm:prSet/>
      <dgm:spPr/>
      <dgm:t>
        <a:bodyPr/>
        <a:lstStyle/>
        <a:p>
          <a:endParaRPr lang="en-US"/>
        </a:p>
      </dgm:t>
    </dgm:pt>
    <dgm:pt modelId="{B8AC700E-723E-439B-A1C7-788B1020E7C0}" type="sibTrans" cxnId="{23AF904B-6487-445F-9068-ADD34391610F}">
      <dgm:prSet/>
      <dgm:spPr/>
      <dgm:t>
        <a:bodyPr/>
        <a:lstStyle/>
        <a:p>
          <a:endParaRPr lang="en-US"/>
        </a:p>
      </dgm:t>
    </dgm:pt>
    <dgm:pt modelId="{D64E7A6E-D7D2-4889-9C46-74ADCE692873}" type="pres">
      <dgm:prSet presAssocID="{4625277F-B31C-466C-B132-CB4936584AF2}" presName="theList" presStyleCnt="0">
        <dgm:presLayoutVars>
          <dgm:dir/>
          <dgm:animLvl val="lvl"/>
          <dgm:resizeHandles val="exact"/>
        </dgm:presLayoutVars>
      </dgm:prSet>
      <dgm:spPr/>
    </dgm:pt>
    <dgm:pt modelId="{260E20DF-ED6A-471B-8CFB-A60EA32E9360}" type="pres">
      <dgm:prSet presAssocID="{26E48AA2-4F8C-43DF-BE76-C0211FF15CB4}" presName="compNode" presStyleCnt="0"/>
      <dgm:spPr/>
    </dgm:pt>
    <dgm:pt modelId="{46EC5C4D-405A-4AB0-AB44-43682B7AFAA6}" type="pres">
      <dgm:prSet presAssocID="{26E48AA2-4F8C-43DF-BE76-C0211FF15CB4}" presName="aNode" presStyleLbl="bgShp" presStyleIdx="0" presStyleCnt="3" custLinFactNeighborX="-8255" custLinFactNeighborY="7245"/>
      <dgm:spPr/>
    </dgm:pt>
    <dgm:pt modelId="{7E9B6A55-5011-4CFB-8AF8-9D8B6F91D8E6}" type="pres">
      <dgm:prSet presAssocID="{26E48AA2-4F8C-43DF-BE76-C0211FF15CB4}" presName="textNode" presStyleLbl="bgShp" presStyleIdx="0" presStyleCnt="3"/>
      <dgm:spPr/>
    </dgm:pt>
    <dgm:pt modelId="{A1FB540F-F1BB-4D7D-BB6E-130A7CAFB02F}" type="pres">
      <dgm:prSet presAssocID="{26E48AA2-4F8C-43DF-BE76-C0211FF15CB4}" presName="compChildNode" presStyleCnt="0"/>
      <dgm:spPr/>
    </dgm:pt>
    <dgm:pt modelId="{4631023C-3983-4F95-8278-0D0DD8845FC3}" type="pres">
      <dgm:prSet presAssocID="{26E48AA2-4F8C-43DF-BE76-C0211FF15CB4}" presName="theInnerList" presStyleCnt="0"/>
      <dgm:spPr/>
    </dgm:pt>
    <dgm:pt modelId="{28477926-DC01-472E-A673-ACBD866FA7E4}" type="pres">
      <dgm:prSet presAssocID="{6E89E89D-CCB1-4694-9207-E8F4F28B1EA5}" presName="childNode" presStyleLbl="node1" presStyleIdx="0" presStyleCnt="3">
        <dgm:presLayoutVars>
          <dgm:bulletEnabled val="1"/>
        </dgm:presLayoutVars>
      </dgm:prSet>
      <dgm:spPr/>
    </dgm:pt>
    <dgm:pt modelId="{2684D2AE-A7F8-4940-80D4-A05998500E2C}" type="pres">
      <dgm:prSet presAssocID="{26E48AA2-4F8C-43DF-BE76-C0211FF15CB4}" presName="aSpace" presStyleCnt="0"/>
      <dgm:spPr/>
    </dgm:pt>
    <dgm:pt modelId="{55069127-8E3F-423E-B168-AA871A098A67}" type="pres">
      <dgm:prSet presAssocID="{841BC7D1-79BC-4D91-A354-982E9C93BEE1}" presName="compNode" presStyleCnt="0"/>
      <dgm:spPr/>
    </dgm:pt>
    <dgm:pt modelId="{47967B37-FC9C-4803-A2A4-D2362D8808EA}" type="pres">
      <dgm:prSet presAssocID="{841BC7D1-79BC-4D91-A354-982E9C93BEE1}" presName="aNode" presStyleLbl="bgShp" presStyleIdx="1" presStyleCnt="3"/>
      <dgm:spPr/>
    </dgm:pt>
    <dgm:pt modelId="{5D2ABB96-CF34-4454-BF18-D6CDE0A49361}" type="pres">
      <dgm:prSet presAssocID="{841BC7D1-79BC-4D91-A354-982E9C93BEE1}" presName="textNode" presStyleLbl="bgShp" presStyleIdx="1" presStyleCnt="3"/>
      <dgm:spPr/>
    </dgm:pt>
    <dgm:pt modelId="{51627A98-8143-4276-897D-4143F9F3FF07}" type="pres">
      <dgm:prSet presAssocID="{841BC7D1-79BC-4D91-A354-982E9C93BEE1}" presName="compChildNode" presStyleCnt="0"/>
      <dgm:spPr/>
    </dgm:pt>
    <dgm:pt modelId="{45401B3B-8EFB-4819-8655-6167274B57EF}" type="pres">
      <dgm:prSet presAssocID="{841BC7D1-79BC-4D91-A354-982E9C93BEE1}" presName="theInnerList" presStyleCnt="0"/>
      <dgm:spPr/>
    </dgm:pt>
    <dgm:pt modelId="{E60248C5-3DA3-41E5-8BFB-D31600DE6128}" type="pres">
      <dgm:prSet presAssocID="{C965CB6E-00C3-4020-9942-F43FD190683E}" presName="childNode" presStyleLbl="node1" presStyleIdx="1" presStyleCnt="3">
        <dgm:presLayoutVars>
          <dgm:bulletEnabled val="1"/>
        </dgm:presLayoutVars>
      </dgm:prSet>
      <dgm:spPr/>
    </dgm:pt>
    <dgm:pt modelId="{C16C7E98-905F-44DC-B8C6-06EB7AF57384}" type="pres">
      <dgm:prSet presAssocID="{841BC7D1-79BC-4D91-A354-982E9C93BEE1}" presName="aSpace" presStyleCnt="0"/>
      <dgm:spPr/>
    </dgm:pt>
    <dgm:pt modelId="{67B18926-6CD9-4FC6-ACC6-7A98F479C81E}" type="pres">
      <dgm:prSet presAssocID="{715FD1E9-2827-482C-882A-0BC26DAEB4DC}" presName="compNode" presStyleCnt="0"/>
      <dgm:spPr/>
    </dgm:pt>
    <dgm:pt modelId="{EE268ED8-164A-4C63-945F-70DED68A117E}" type="pres">
      <dgm:prSet presAssocID="{715FD1E9-2827-482C-882A-0BC26DAEB4DC}" presName="aNode" presStyleLbl="bgShp" presStyleIdx="2" presStyleCnt="3"/>
      <dgm:spPr/>
    </dgm:pt>
    <dgm:pt modelId="{1AF7E6BB-53D3-4238-A058-6CDB4CF1E43D}" type="pres">
      <dgm:prSet presAssocID="{715FD1E9-2827-482C-882A-0BC26DAEB4DC}" presName="textNode" presStyleLbl="bgShp" presStyleIdx="2" presStyleCnt="3"/>
      <dgm:spPr/>
    </dgm:pt>
    <dgm:pt modelId="{624062C7-9B08-4510-AF21-822818774BB5}" type="pres">
      <dgm:prSet presAssocID="{715FD1E9-2827-482C-882A-0BC26DAEB4DC}" presName="compChildNode" presStyleCnt="0"/>
      <dgm:spPr/>
    </dgm:pt>
    <dgm:pt modelId="{198AECF4-DAAF-4057-9F9C-18AC2C1E3C59}" type="pres">
      <dgm:prSet presAssocID="{715FD1E9-2827-482C-882A-0BC26DAEB4DC}" presName="theInnerList" presStyleCnt="0"/>
      <dgm:spPr/>
    </dgm:pt>
    <dgm:pt modelId="{ED6B8ECA-E38E-45B6-81A1-3A49DF0CCACB}" type="pres">
      <dgm:prSet presAssocID="{F4058DC2-56F5-4685-9E25-ED5B4BBC0ABE}" presName="childNode" presStyleLbl="node1" presStyleIdx="2" presStyleCnt="3">
        <dgm:presLayoutVars>
          <dgm:bulletEnabled val="1"/>
        </dgm:presLayoutVars>
      </dgm:prSet>
      <dgm:spPr/>
    </dgm:pt>
  </dgm:ptLst>
  <dgm:cxnLst>
    <dgm:cxn modelId="{3AEBFE03-F764-497E-924C-6C6B9FD82EA6}" srcId="{4625277F-B31C-466C-B132-CB4936584AF2}" destId="{841BC7D1-79BC-4D91-A354-982E9C93BEE1}" srcOrd="1" destOrd="0" parTransId="{1EF037BB-8949-4A61-A920-B5E36B22A33D}" sibTransId="{72E8AF9F-7580-480E-BFA3-DA88D4876F58}"/>
    <dgm:cxn modelId="{062AD718-877D-4CC4-ACEE-A6B9231467EE}" type="presOf" srcId="{F4058DC2-56F5-4685-9E25-ED5B4BBC0ABE}" destId="{ED6B8ECA-E38E-45B6-81A1-3A49DF0CCACB}" srcOrd="0" destOrd="0" presId="urn:microsoft.com/office/officeart/2005/8/layout/lProcess2"/>
    <dgm:cxn modelId="{15650A29-9751-4B29-950D-F8DB2F30AEF5}" type="presOf" srcId="{4625277F-B31C-466C-B132-CB4936584AF2}" destId="{D64E7A6E-D7D2-4889-9C46-74ADCE692873}" srcOrd="0" destOrd="0" presId="urn:microsoft.com/office/officeart/2005/8/layout/lProcess2"/>
    <dgm:cxn modelId="{B6F9C92A-0CF0-4CE2-94DA-B4C5760FDEF3}" type="presOf" srcId="{C965CB6E-00C3-4020-9942-F43FD190683E}" destId="{E60248C5-3DA3-41E5-8BFB-D31600DE6128}" srcOrd="0" destOrd="0" presId="urn:microsoft.com/office/officeart/2005/8/layout/lProcess2"/>
    <dgm:cxn modelId="{7999095C-85A8-48AA-AC6D-5A5EE088C715}" type="presOf" srcId="{26E48AA2-4F8C-43DF-BE76-C0211FF15CB4}" destId="{46EC5C4D-405A-4AB0-AB44-43682B7AFAA6}" srcOrd="0" destOrd="0" presId="urn:microsoft.com/office/officeart/2005/8/layout/lProcess2"/>
    <dgm:cxn modelId="{3BEA9664-631D-4A24-9B27-7FE70668ED5A}" type="presOf" srcId="{26E48AA2-4F8C-43DF-BE76-C0211FF15CB4}" destId="{7E9B6A55-5011-4CFB-8AF8-9D8B6F91D8E6}" srcOrd="1" destOrd="0" presId="urn:microsoft.com/office/officeart/2005/8/layout/lProcess2"/>
    <dgm:cxn modelId="{23AF904B-6487-445F-9068-ADD34391610F}" srcId="{841BC7D1-79BC-4D91-A354-982E9C93BEE1}" destId="{C965CB6E-00C3-4020-9942-F43FD190683E}" srcOrd="0" destOrd="0" parTransId="{3AE67591-40AB-49F3-810D-E592F901D918}" sibTransId="{B8AC700E-723E-439B-A1C7-788B1020E7C0}"/>
    <dgm:cxn modelId="{B9EDA753-6A44-4A9A-9BD5-142DF7EB5A5F}" srcId="{4625277F-B31C-466C-B132-CB4936584AF2}" destId="{26E48AA2-4F8C-43DF-BE76-C0211FF15CB4}" srcOrd="0" destOrd="0" parTransId="{6C219100-DB2B-4B0F-A7C8-9C8504B05E8E}" sibTransId="{C9170C01-7634-492C-ACA8-6F817D46E2F3}"/>
    <dgm:cxn modelId="{BB45B884-C886-4144-8133-76DC375EC781}" type="presOf" srcId="{715FD1E9-2827-482C-882A-0BC26DAEB4DC}" destId="{1AF7E6BB-53D3-4238-A058-6CDB4CF1E43D}" srcOrd="1" destOrd="0" presId="urn:microsoft.com/office/officeart/2005/8/layout/lProcess2"/>
    <dgm:cxn modelId="{DE1DAF97-6963-4908-906F-6E08BF8DBF99}" type="presOf" srcId="{841BC7D1-79BC-4D91-A354-982E9C93BEE1}" destId="{47967B37-FC9C-4803-A2A4-D2362D8808EA}" srcOrd="0" destOrd="0" presId="urn:microsoft.com/office/officeart/2005/8/layout/lProcess2"/>
    <dgm:cxn modelId="{3A97E39B-23D5-443D-AE05-86AA02FDF879}" type="presOf" srcId="{6E89E89D-CCB1-4694-9207-E8F4F28B1EA5}" destId="{28477926-DC01-472E-A673-ACBD866FA7E4}" srcOrd="0" destOrd="0" presId="urn:microsoft.com/office/officeart/2005/8/layout/lProcess2"/>
    <dgm:cxn modelId="{2426B0AD-8F06-445F-A1C0-FEEA4CB79EEA}" type="presOf" srcId="{841BC7D1-79BC-4D91-A354-982E9C93BEE1}" destId="{5D2ABB96-CF34-4454-BF18-D6CDE0A49361}" srcOrd="1" destOrd="0" presId="urn:microsoft.com/office/officeart/2005/8/layout/lProcess2"/>
    <dgm:cxn modelId="{3F671EB1-6678-4D5C-8A31-D898760BEF1B}" srcId="{4625277F-B31C-466C-B132-CB4936584AF2}" destId="{715FD1E9-2827-482C-882A-0BC26DAEB4DC}" srcOrd="2" destOrd="0" parTransId="{0592E26E-CA02-4E68-9B8C-452E7291AFD4}" sibTransId="{23E74489-71F7-469A-9FB6-D8161877182B}"/>
    <dgm:cxn modelId="{314D76E4-5BFC-4C61-B258-A69A4DDC072A}" srcId="{715FD1E9-2827-482C-882A-0BC26DAEB4DC}" destId="{F4058DC2-56F5-4685-9E25-ED5B4BBC0ABE}" srcOrd="0" destOrd="0" parTransId="{F872E821-0EC7-42FC-86F5-12A84AFA96F4}" sibTransId="{E62FB76B-5242-41A9-BB21-EEA43C45A9F3}"/>
    <dgm:cxn modelId="{9FF8D3E5-19D1-418C-BCBA-37826260C855}" type="presOf" srcId="{715FD1E9-2827-482C-882A-0BC26DAEB4DC}" destId="{EE268ED8-164A-4C63-945F-70DED68A117E}" srcOrd="0" destOrd="0" presId="urn:microsoft.com/office/officeart/2005/8/layout/lProcess2"/>
    <dgm:cxn modelId="{A6B51CEE-A974-4013-A259-30BE37A6BE70}" srcId="{26E48AA2-4F8C-43DF-BE76-C0211FF15CB4}" destId="{6E89E89D-CCB1-4694-9207-E8F4F28B1EA5}" srcOrd="0" destOrd="0" parTransId="{ED933835-ED33-4F61-84B0-DC09388B1E93}" sibTransId="{3E312139-3D33-46F4-B692-54C4F1A4CD81}"/>
    <dgm:cxn modelId="{4DC8AA69-6A22-4D85-8418-14E4073DAB65}" type="presParOf" srcId="{D64E7A6E-D7D2-4889-9C46-74ADCE692873}" destId="{260E20DF-ED6A-471B-8CFB-A60EA32E9360}" srcOrd="0" destOrd="0" presId="urn:microsoft.com/office/officeart/2005/8/layout/lProcess2"/>
    <dgm:cxn modelId="{424BA30F-9769-4A8C-9C36-81DF7CFB8131}" type="presParOf" srcId="{260E20DF-ED6A-471B-8CFB-A60EA32E9360}" destId="{46EC5C4D-405A-4AB0-AB44-43682B7AFAA6}" srcOrd="0" destOrd="0" presId="urn:microsoft.com/office/officeart/2005/8/layout/lProcess2"/>
    <dgm:cxn modelId="{7908B18F-8625-4034-B7DD-668A74385D40}" type="presParOf" srcId="{260E20DF-ED6A-471B-8CFB-A60EA32E9360}" destId="{7E9B6A55-5011-4CFB-8AF8-9D8B6F91D8E6}" srcOrd="1" destOrd="0" presId="urn:microsoft.com/office/officeart/2005/8/layout/lProcess2"/>
    <dgm:cxn modelId="{089AA1A4-9386-4331-A846-A5AFF611A4BC}" type="presParOf" srcId="{260E20DF-ED6A-471B-8CFB-A60EA32E9360}" destId="{A1FB540F-F1BB-4D7D-BB6E-130A7CAFB02F}" srcOrd="2" destOrd="0" presId="urn:microsoft.com/office/officeart/2005/8/layout/lProcess2"/>
    <dgm:cxn modelId="{611EC44B-0C68-41FB-9198-C3E14B42A5EA}" type="presParOf" srcId="{A1FB540F-F1BB-4D7D-BB6E-130A7CAFB02F}" destId="{4631023C-3983-4F95-8278-0D0DD8845FC3}" srcOrd="0" destOrd="0" presId="urn:microsoft.com/office/officeart/2005/8/layout/lProcess2"/>
    <dgm:cxn modelId="{FF7C2371-9A49-412B-A281-38E056D50C77}" type="presParOf" srcId="{4631023C-3983-4F95-8278-0D0DD8845FC3}" destId="{28477926-DC01-472E-A673-ACBD866FA7E4}" srcOrd="0" destOrd="0" presId="urn:microsoft.com/office/officeart/2005/8/layout/lProcess2"/>
    <dgm:cxn modelId="{F9066560-884A-466C-B27C-93E1EDBDD921}" type="presParOf" srcId="{D64E7A6E-D7D2-4889-9C46-74ADCE692873}" destId="{2684D2AE-A7F8-4940-80D4-A05998500E2C}" srcOrd="1" destOrd="0" presId="urn:microsoft.com/office/officeart/2005/8/layout/lProcess2"/>
    <dgm:cxn modelId="{DFD07504-E5F9-4459-AFB8-71B022531E92}" type="presParOf" srcId="{D64E7A6E-D7D2-4889-9C46-74ADCE692873}" destId="{55069127-8E3F-423E-B168-AA871A098A67}" srcOrd="2" destOrd="0" presId="urn:microsoft.com/office/officeart/2005/8/layout/lProcess2"/>
    <dgm:cxn modelId="{7C6CA079-F767-483C-8D6E-BA4D78BA8AD9}" type="presParOf" srcId="{55069127-8E3F-423E-B168-AA871A098A67}" destId="{47967B37-FC9C-4803-A2A4-D2362D8808EA}" srcOrd="0" destOrd="0" presId="urn:microsoft.com/office/officeart/2005/8/layout/lProcess2"/>
    <dgm:cxn modelId="{452E044C-EB41-4B54-9D25-F3778E0C1F55}" type="presParOf" srcId="{55069127-8E3F-423E-B168-AA871A098A67}" destId="{5D2ABB96-CF34-4454-BF18-D6CDE0A49361}" srcOrd="1" destOrd="0" presId="urn:microsoft.com/office/officeart/2005/8/layout/lProcess2"/>
    <dgm:cxn modelId="{A55EE161-F261-4877-AC12-7605010FDB7E}" type="presParOf" srcId="{55069127-8E3F-423E-B168-AA871A098A67}" destId="{51627A98-8143-4276-897D-4143F9F3FF07}" srcOrd="2" destOrd="0" presId="urn:microsoft.com/office/officeart/2005/8/layout/lProcess2"/>
    <dgm:cxn modelId="{48C47423-50DD-4EE1-BDE8-372323F48036}" type="presParOf" srcId="{51627A98-8143-4276-897D-4143F9F3FF07}" destId="{45401B3B-8EFB-4819-8655-6167274B57EF}" srcOrd="0" destOrd="0" presId="urn:microsoft.com/office/officeart/2005/8/layout/lProcess2"/>
    <dgm:cxn modelId="{038A09DD-8B7E-43AB-91ED-6E90FE753C2B}" type="presParOf" srcId="{45401B3B-8EFB-4819-8655-6167274B57EF}" destId="{E60248C5-3DA3-41E5-8BFB-D31600DE6128}" srcOrd="0" destOrd="0" presId="urn:microsoft.com/office/officeart/2005/8/layout/lProcess2"/>
    <dgm:cxn modelId="{8E98A776-47E8-4849-9BA4-1D29C96E496D}" type="presParOf" srcId="{D64E7A6E-D7D2-4889-9C46-74ADCE692873}" destId="{C16C7E98-905F-44DC-B8C6-06EB7AF57384}" srcOrd="3" destOrd="0" presId="urn:microsoft.com/office/officeart/2005/8/layout/lProcess2"/>
    <dgm:cxn modelId="{844FED22-ACF8-46F3-96A5-62741CBE616F}" type="presParOf" srcId="{D64E7A6E-D7D2-4889-9C46-74ADCE692873}" destId="{67B18926-6CD9-4FC6-ACC6-7A98F479C81E}" srcOrd="4" destOrd="0" presId="urn:microsoft.com/office/officeart/2005/8/layout/lProcess2"/>
    <dgm:cxn modelId="{DE5C790F-6E82-4026-9F70-89B407A63B01}" type="presParOf" srcId="{67B18926-6CD9-4FC6-ACC6-7A98F479C81E}" destId="{EE268ED8-164A-4C63-945F-70DED68A117E}" srcOrd="0" destOrd="0" presId="urn:microsoft.com/office/officeart/2005/8/layout/lProcess2"/>
    <dgm:cxn modelId="{CD8C0AFC-9A32-444F-ADF0-91BEDE6BB84F}" type="presParOf" srcId="{67B18926-6CD9-4FC6-ACC6-7A98F479C81E}" destId="{1AF7E6BB-53D3-4238-A058-6CDB4CF1E43D}" srcOrd="1" destOrd="0" presId="urn:microsoft.com/office/officeart/2005/8/layout/lProcess2"/>
    <dgm:cxn modelId="{8B37F972-AAED-4F2D-ABE0-389C7FBB61E8}" type="presParOf" srcId="{67B18926-6CD9-4FC6-ACC6-7A98F479C81E}" destId="{624062C7-9B08-4510-AF21-822818774BB5}" srcOrd="2" destOrd="0" presId="urn:microsoft.com/office/officeart/2005/8/layout/lProcess2"/>
    <dgm:cxn modelId="{C07B8026-E6EB-4903-A67A-EB463BF35D79}" type="presParOf" srcId="{624062C7-9B08-4510-AF21-822818774BB5}" destId="{198AECF4-DAAF-4057-9F9C-18AC2C1E3C59}" srcOrd="0" destOrd="0" presId="urn:microsoft.com/office/officeart/2005/8/layout/lProcess2"/>
    <dgm:cxn modelId="{539B51F1-4ACA-4C38-A24A-FFA82CA8ED57}" type="presParOf" srcId="{198AECF4-DAAF-4057-9F9C-18AC2C1E3C59}" destId="{ED6B8ECA-E38E-45B6-81A1-3A49DF0CCACB}"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7C7764-2176-4DE1-B86F-3C83BFD0C093}"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F0594148-00B7-42FE-BC63-490823B23B64}">
      <dgm:prSet phldrT="[Text]"/>
      <dgm:spPr/>
      <dgm:t>
        <a:bodyPr/>
        <a:lstStyle/>
        <a:p>
          <a:r>
            <a:rPr lang="en-US" dirty="0">
              <a:solidFill>
                <a:schemeClr val="lt1"/>
              </a:solidFill>
            </a:rPr>
            <a:t>Data Collection</a:t>
          </a:r>
        </a:p>
      </dgm:t>
    </dgm:pt>
    <dgm:pt modelId="{6D36FF88-E5A2-4F58-9838-0FF237175645}" type="parTrans" cxnId="{45A54BE5-9412-4196-9978-B33FBBB705F6}">
      <dgm:prSet/>
      <dgm:spPr/>
      <dgm:t>
        <a:bodyPr/>
        <a:lstStyle/>
        <a:p>
          <a:endParaRPr lang="en-US">
            <a:solidFill>
              <a:sysClr val="windowText" lastClr="000000"/>
            </a:solidFill>
          </a:endParaRPr>
        </a:p>
      </dgm:t>
    </dgm:pt>
    <dgm:pt modelId="{2AF6300C-C5A6-4D20-A49F-2B69F98B5D24}" type="sibTrans" cxnId="{45A54BE5-9412-4196-9978-B33FBBB705F6}">
      <dgm:prSet/>
      <dgm:spPr/>
      <dgm:t>
        <a:bodyPr/>
        <a:lstStyle/>
        <a:p>
          <a:endParaRPr lang="en-US">
            <a:solidFill>
              <a:sysClr val="windowText" lastClr="000000"/>
            </a:solidFill>
          </a:endParaRPr>
        </a:p>
      </dgm:t>
    </dgm:pt>
    <dgm:pt modelId="{79E3ABAA-FCC4-48B3-BD81-72D076FF27EC}">
      <dgm:prSet phldrT="[Text]"/>
      <dgm:spPr/>
      <dgm:t>
        <a:bodyPr/>
        <a:lstStyle/>
        <a:p>
          <a:r>
            <a:rPr lang="en-US" dirty="0">
              <a:solidFill>
                <a:schemeClr val="dk1">
                  <a:hueOff val="0"/>
                  <a:satOff val="0"/>
                  <a:lumOff val="0"/>
                </a:schemeClr>
              </a:solidFill>
            </a:rPr>
            <a:t>2018 USA Domestic Flights</a:t>
          </a:r>
        </a:p>
      </dgm:t>
    </dgm:pt>
    <dgm:pt modelId="{82273B6D-D41D-474E-94E1-EE698F689A83}" type="parTrans" cxnId="{989E4F3B-561C-46AE-AAF6-0C6433E260EA}">
      <dgm:prSet/>
      <dgm:spPr/>
      <dgm:t>
        <a:bodyPr/>
        <a:lstStyle/>
        <a:p>
          <a:endParaRPr lang="en-US">
            <a:solidFill>
              <a:sysClr val="windowText" lastClr="000000"/>
            </a:solidFill>
          </a:endParaRPr>
        </a:p>
      </dgm:t>
    </dgm:pt>
    <dgm:pt modelId="{9432FFE2-57EF-425D-9721-6D02826EB6A7}" type="sibTrans" cxnId="{989E4F3B-561C-46AE-AAF6-0C6433E260EA}">
      <dgm:prSet/>
      <dgm:spPr/>
      <dgm:t>
        <a:bodyPr/>
        <a:lstStyle/>
        <a:p>
          <a:endParaRPr lang="en-US">
            <a:solidFill>
              <a:sysClr val="windowText" lastClr="000000"/>
            </a:solidFill>
          </a:endParaRPr>
        </a:p>
      </dgm:t>
    </dgm:pt>
    <dgm:pt modelId="{EA9D34FC-7BD5-46B6-8C94-E4E1D44AFF18}">
      <dgm:prSet phldrT="[Text]"/>
      <dgm:spPr/>
      <dgm:t>
        <a:bodyPr/>
        <a:lstStyle/>
        <a:p>
          <a:r>
            <a:rPr lang="en-US" dirty="0">
              <a:solidFill>
                <a:schemeClr val="dk1">
                  <a:hueOff val="0"/>
                  <a:satOff val="0"/>
                  <a:lumOff val="0"/>
                </a:schemeClr>
              </a:solidFill>
            </a:rPr>
            <a:t>Airline and Airport Names</a:t>
          </a:r>
        </a:p>
      </dgm:t>
    </dgm:pt>
    <dgm:pt modelId="{42531EE8-C804-4571-ACBE-2525D3486DBD}" type="parTrans" cxnId="{97BBC516-6869-4D35-9A71-71B773D95E29}">
      <dgm:prSet/>
      <dgm:spPr/>
      <dgm:t>
        <a:bodyPr/>
        <a:lstStyle/>
        <a:p>
          <a:endParaRPr lang="en-US">
            <a:solidFill>
              <a:sysClr val="windowText" lastClr="000000"/>
            </a:solidFill>
          </a:endParaRPr>
        </a:p>
      </dgm:t>
    </dgm:pt>
    <dgm:pt modelId="{924A5148-1551-471C-A3FD-DB0C2C7C8BF7}" type="sibTrans" cxnId="{97BBC516-6869-4D35-9A71-71B773D95E29}">
      <dgm:prSet/>
      <dgm:spPr/>
      <dgm:t>
        <a:bodyPr/>
        <a:lstStyle/>
        <a:p>
          <a:endParaRPr lang="en-US">
            <a:solidFill>
              <a:sysClr val="windowText" lastClr="000000"/>
            </a:solidFill>
          </a:endParaRPr>
        </a:p>
      </dgm:t>
    </dgm:pt>
    <dgm:pt modelId="{C6A8F89A-CA45-4350-8CBB-689338A95CFA}">
      <dgm:prSet phldrT="[Text]"/>
      <dgm:spPr/>
      <dgm:t>
        <a:bodyPr/>
        <a:lstStyle/>
        <a:p>
          <a:r>
            <a:rPr lang="en-US" dirty="0">
              <a:solidFill>
                <a:schemeClr val="lt1"/>
              </a:solidFill>
            </a:rPr>
            <a:t>Data Cleaning</a:t>
          </a:r>
        </a:p>
      </dgm:t>
    </dgm:pt>
    <dgm:pt modelId="{1C358E20-34B6-4BBA-A850-7D16FC8294D7}" type="parTrans" cxnId="{E7DF46A0-D2E5-4278-8D48-1D2EA1982E5D}">
      <dgm:prSet/>
      <dgm:spPr/>
      <dgm:t>
        <a:bodyPr/>
        <a:lstStyle/>
        <a:p>
          <a:endParaRPr lang="en-US">
            <a:solidFill>
              <a:sysClr val="windowText" lastClr="000000"/>
            </a:solidFill>
          </a:endParaRPr>
        </a:p>
      </dgm:t>
    </dgm:pt>
    <dgm:pt modelId="{D6B002FE-2665-4C23-8778-9AC3A988BE6A}" type="sibTrans" cxnId="{E7DF46A0-D2E5-4278-8D48-1D2EA1982E5D}">
      <dgm:prSet/>
      <dgm:spPr/>
      <dgm:t>
        <a:bodyPr/>
        <a:lstStyle/>
        <a:p>
          <a:endParaRPr lang="en-US">
            <a:solidFill>
              <a:sysClr val="windowText" lastClr="000000"/>
            </a:solidFill>
          </a:endParaRPr>
        </a:p>
      </dgm:t>
    </dgm:pt>
    <dgm:pt modelId="{54C207E3-E4F0-4FF4-B71D-6980F2C2C52B}">
      <dgm:prSet phldrT="[Text]"/>
      <dgm:spPr/>
      <dgm:t>
        <a:bodyPr/>
        <a:lstStyle/>
        <a:p>
          <a:r>
            <a:rPr lang="en-US" dirty="0">
              <a:solidFill>
                <a:schemeClr val="lt1"/>
              </a:solidFill>
            </a:rPr>
            <a:t>Modeling Techniques</a:t>
          </a:r>
        </a:p>
      </dgm:t>
    </dgm:pt>
    <dgm:pt modelId="{AD53CF23-0E0D-4283-892C-DDB073485145}" type="parTrans" cxnId="{3A1AD43F-8928-49B7-BC19-E380AB815F39}">
      <dgm:prSet/>
      <dgm:spPr/>
      <dgm:t>
        <a:bodyPr/>
        <a:lstStyle/>
        <a:p>
          <a:endParaRPr lang="en-US">
            <a:solidFill>
              <a:sysClr val="windowText" lastClr="000000"/>
            </a:solidFill>
          </a:endParaRPr>
        </a:p>
      </dgm:t>
    </dgm:pt>
    <dgm:pt modelId="{BE2036B9-F7E2-4CE2-ADF5-E551534444B6}" type="sibTrans" cxnId="{3A1AD43F-8928-49B7-BC19-E380AB815F39}">
      <dgm:prSet/>
      <dgm:spPr/>
      <dgm:t>
        <a:bodyPr/>
        <a:lstStyle/>
        <a:p>
          <a:endParaRPr lang="en-US">
            <a:solidFill>
              <a:sysClr val="windowText" lastClr="000000"/>
            </a:solidFill>
          </a:endParaRPr>
        </a:p>
      </dgm:t>
    </dgm:pt>
    <dgm:pt modelId="{9D4EB4CA-980E-43AF-A924-E9796247448A}">
      <dgm:prSet phldrT="[Text]"/>
      <dgm:spPr/>
      <dgm:t>
        <a:bodyPr/>
        <a:lstStyle/>
        <a:p>
          <a:r>
            <a:rPr lang="en-US" dirty="0">
              <a:solidFill>
                <a:schemeClr val="lt1"/>
              </a:solidFill>
            </a:rPr>
            <a:t>Data Analysis</a:t>
          </a:r>
        </a:p>
      </dgm:t>
    </dgm:pt>
    <dgm:pt modelId="{5134D12E-905F-4685-95DB-949946098EF8}" type="parTrans" cxnId="{BB2FAF6D-2FAA-4226-B1DD-4FE32E51080F}">
      <dgm:prSet/>
      <dgm:spPr/>
      <dgm:t>
        <a:bodyPr/>
        <a:lstStyle/>
        <a:p>
          <a:endParaRPr lang="en-US">
            <a:solidFill>
              <a:sysClr val="windowText" lastClr="000000"/>
            </a:solidFill>
          </a:endParaRPr>
        </a:p>
      </dgm:t>
    </dgm:pt>
    <dgm:pt modelId="{715B96F5-4A8C-4D19-8304-8C14C37417E5}" type="sibTrans" cxnId="{BB2FAF6D-2FAA-4226-B1DD-4FE32E51080F}">
      <dgm:prSet/>
      <dgm:spPr/>
      <dgm:t>
        <a:bodyPr/>
        <a:lstStyle/>
        <a:p>
          <a:endParaRPr lang="en-US">
            <a:solidFill>
              <a:sysClr val="windowText" lastClr="000000"/>
            </a:solidFill>
          </a:endParaRPr>
        </a:p>
      </dgm:t>
    </dgm:pt>
    <dgm:pt modelId="{8E3B65CA-5094-4115-B791-0EA098B82215}" type="pres">
      <dgm:prSet presAssocID="{8A7C7764-2176-4DE1-B86F-3C83BFD0C093}" presName="Name0" presStyleCnt="0">
        <dgm:presLayoutVars>
          <dgm:chPref val="3"/>
          <dgm:dir/>
          <dgm:animLvl val="lvl"/>
          <dgm:resizeHandles/>
        </dgm:presLayoutVars>
      </dgm:prSet>
      <dgm:spPr/>
    </dgm:pt>
    <dgm:pt modelId="{6AA8617E-27D5-4957-A1FA-96B481936415}" type="pres">
      <dgm:prSet presAssocID="{F0594148-00B7-42FE-BC63-490823B23B64}" presName="horFlow" presStyleCnt="0"/>
      <dgm:spPr/>
    </dgm:pt>
    <dgm:pt modelId="{AF5A903C-6446-458D-927C-D13B2DD2EE7E}" type="pres">
      <dgm:prSet presAssocID="{F0594148-00B7-42FE-BC63-490823B23B64}" presName="bigChev" presStyleLbl="node1" presStyleIdx="0" presStyleCnt="4"/>
      <dgm:spPr/>
    </dgm:pt>
    <dgm:pt modelId="{647B0884-7FF5-4ECA-BE2A-15576463AA90}" type="pres">
      <dgm:prSet presAssocID="{82273B6D-D41D-474E-94E1-EE698F689A83}" presName="parTrans" presStyleCnt="0"/>
      <dgm:spPr/>
    </dgm:pt>
    <dgm:pt modelId="{A8C56FE3-AC40-4388-9BA1-137FB5BB3CED}" type="pres">
      <dgm:prSet presAssocID="{79E3ABAA-FCC4-48B3-BD81-72D076FF27EC}" presName="node" presStyleLbl="alignAccFollowNode1" presStyleIdx="0" presStyleCnt="2" custScaleX="100000">
        <dgm:presLayoutVars>
          <dgm:bulletEnabled val="1"/>
        </dgm:presLayoutVars>
      </dgm:prSet>
      <dgm:spPr/>
    </dgm:pt>
    <dgm:pt modelId="{ABA86591-2E9A-4F7D-A639-AB58DBA26B7B}" type="pres">
      <dgm:prSet presAssocID="{9432FFE2-57EF-425D-9721-6D02826EB6A7}" presName="sibTrans" presStyleCnt="0"/>
      <dgm:spPr/>
    </dgm:pt>
    <dgm:pt modelId="{495FC23D-5358-4B04-9978-45A7CD21ACCC}" type="pres">
      <dgm:prSet presAssocID="{EA9D34FC-7BD5-46B6-8C94-E4E1D44AFF18}" presName="node" presStyleLbl="alignAccFollowNode1" presStyleIdx="1" presStyleCnt="2">
        <dgm:presLayoutVars>
          <dgm:bulletEnabled val="1"/>
        </dgm:presLayoutVars>
      </dgm:prSet>
      <dgm:spPr/>
    </dgm:pt>
    <dgm:pt modelId="{65544BAC-7A77-4528-9138-90F3821B8183}" type="pres">
      <dgm:prSet presAssocID="{F0594148-00B7-42FE-BC63-490823B23B64}" presName="vSp" presStyleCnt="0"/>
      <dgm:spPr/>
    </dgm:pt>
    <dgm:pt modelId="{63657192-2C41-4B80-A581-89E6DD13D1EB}" type="pres">
      <dgm:prSet presAssocID="{C6A8F89A-CA45-4350-8CBB-689338A95CFA}" presName="horFlow" presStyleCnt="0"/>
      <dgm:spPr/>
    </dgm:pt>
    <dgm:pt modelId="{EA27755A-F09D-4B88-A540-45EB5288AF96}" type="pres">
      <dgm:prSet presAssocID="{C6A8F89A-CA45-4350-8CBB-689338A95CFA}" presName="bigChev" presStyleLbl="node1" presStyleIdx="1" presStyleCnt="4"/>
      <dgm:spPr/>
    </dgm:pt>
    <dgm:pt modelId="{16212219-F4B7-412F-9D34-9AB9DA703726}" type="pres">
      <dgm:prSet presAssocID="{C6A8F89A-CA45-4350-8CBB-689338A95CFA}" presName="vSp" presStyleCnt="0"/>
      <dgm:spPr/>
    </dgm:pt>
    <dgm:pt modelId="{B30C66B9-FB23-4DE7-86DD-FA62E71B2A53}" type="pres">
      <dgm:prSet presAssocID="{9D4EB4CA-980E-43AF-A924-E9796247448A}" presName="horFlow" presStyleCnt="0"/>
      <dgm:spPr/>
    </dgm:pt>
    <dgm:pt modelId="{4A4F691B-E47C-4744-9678-982C21430797}" type="pres">
      <dgm:prSet presAssocID="{9D4EB4CA-980E-43AF-A924-E9796247448A}" presName="bigChev" presStyleLbl="node1" presStyleIdx="2" presStyleCnt="4"/>
      <dgm:spPr/>
    </dgm:pt>
    <dgm:pt modelId="{3E03B7A7-855C-48E6-87EE-A30A8BE42199}" type="pres">
      <dgm:prSet presAssocID="{9D4EB4CA-980E-43AF-A924-E9796247448A}" presName="vSp" presStyleCnt="0"/>
      <dgm:spPr/>
    </dgm:pt>
    <dgm:pt modelId="{EC3D61CE-98D1-427E-8C08-CB24553566D3}" type="pres">
      <dgm:prSet presAssocID="{54C207E3-E4F0-4FF4-B71D-6980F2C2C52B}" presName="horFlow" presStyleCnt="0"/>
      <dgm:spPr/>
    </dgm:pt>
    <dgm:pt modelId="{E914BCC9-516C-497D-8C33-D791F7835E51}" type="pres">
      <dgm:prSet presAssocID="{54C207E3-E4F0-4FF4-B71D-6980F2C2C52B}" presName="bigChev" presStyleLbl="node1" presStyleIdx="3" presStyleCnt="4"/>
      <dgm:spPr/>
    </dgm:pt>
  </dgm:ptLst>
  <dgm:cxnLst>
    <dgm:cxn modelId="{97BBC516-6869-4D35-9A71-71B773D95E29}" srcId="{F0594148-00B7-42FE-BC63-490823B23B64}" destId="{EA9D34FC-7BD5-46B6-8C94-E4E1D44AFF18}" srcOrd="1" destOrd="0" parTransId="{42531EE8-C804-4571-ACBE-2525D3486DBD}" sibTransId="{924A5148-1551-471C-A3FD-DB0C2C7C8BF7}"/>
    <dgm:cxn modelId="{4F57A031-1790-45AC-9F55-81E0AC65CF9C}" type="presOf" srcId="{EA9D34FC-7BD5-46B6-8C94-E4E1D44AFF18}" destId="{495FC23D-5358-4B04-9978-45A7CD21ACCC}" srcOrd="0" destOrd="0" presId="urn:microsoft.com/office/officeart/2005/8/layout/lProcess3"/>
    <dgm:cxn modelId="{989E4F3B-561C-46AE-AAF6-0C6433E260EA}" srcId="{F0594148-00B7-42FE-BC63-490823B23B64}" destId="{79E3ABAA-FCC4-48B3-BD81-72D076FF27EC}" srcOrd="0" destOrd="0" parTransId="{82273B6D-D41D-474E-94E1-EE698F689A83}" sibTransId="{9432FFE2-57EF-425D-9721-6D02826EB6A7}"/>
    <dgm:cxn modelId="{9061463E-18C4-4216-9A96-C8E17908DDC9}" type="presOf" srcId="{9D4EB4CA-980E-43AF-A924-E9796247448A}" destId="{4A4F691B-E47C-4744-9678-982C21430797}" srcOrd="0" destOrd="0" presId="urn:microsoft.com/office/officeart/2005/8/layout/lProcess3"/>
    <dgm:cxn modelId="{3A1AD43F-8928-49B7-BC19-E380AB815F39}" srcId="{8A7C7764-2176-4DE1-B86F-3C83BFD0C093}" destId="{54C207E3-E4F0-4FF4-B71D-6980F2C2C52B}" srcOrd="3" destOrd="0" parTransId="{AD53CF23-0E0D-4283-892C-DDB073485145}" sibTransId="{BE2036B9-F7E2-4CE2-ADF5-E551534444B6}"/>
    <dgm:cxn modelId="{BB2FAF6D-2FAA-4226-B1DD-4FE32E51080F}" srcId="{8A7C7764-2176-4DE1-B86F-3C83BFD0C093}" destId="{9D4EB4CA-980E-43AF-A924-E9796247448A}" srcOrd="2" destOrd="0" parTransId="{5134D12E-905F-4685-95DB-949946098EF8}" sibTransId="{715B96F5-4A8C-4D19-8304-8C14C37417E5}"/>
    <dgm:cxn modelId="{2A165551-86CE-469E-A1EA-F70A2579C362}" type="presOf" srcId="{F0594148-00B7-42FE-BC63-490823B23B64}" destId="{AF5A903C-6446-458D-927C-D13B2DD2EE7E}" srcOrd="0" destOrd="0" presId="urn:microsoft.com/office/officeart/2005/8/layout/lProcess3"/>
    <dgm:cxn modelId="{BCCD9073-E0D7-41B6-A33B-8A45AF38F32D}" type="presOf" srcId="{C6A8F89A-CA45-4350-8CBB-689338A95CFA}" destId="{EA27755A-F09D-4B88-A540-45EB5288AF96}" srcOrd="0" destOrd="0" presId="urn:microsoft.com/office/officeart/2005/8/layout/lProcess3"/>
    <dgm:cxn modelId="{83DA277F-823D-4F58-9A35-50D0E58D39F2}" type="presOf" srcId="{54C207E3-E4F0-4FF4-B71D-6980F2C2C52B}" destId="{E914BCC9-516C-497D-8C33-D791F7835E51}" srcOrd="0" destOrd="0" presId="urn:microsoft.com/office/officeart/2005/8/layout/lProcess3"/>
    <dgm:cxn modelId="{28ED978A-471D-4561-AC72-383E7832F37D}" type="presOf" srcId="{79E3ABAA-FCC4-48B3-BD81-72D076FF27EC}" destId="{A8C56FE3-AC40-4388-9BA1-137FB5BB3CED}" srcOrd="0" destOrd="0" presId="urn:microsoft.com/office/officeart/2005/8/layout/lProcess3"/>
    <dgm:cxn modelId="{E7DF46A0-D2E5-4278-8D48-1D2EA1982E5D}" srcId="{8A7C7764-2176-4DE1-B86F-3C83BFD0C093}" destId="{C6A8F89A-CA45-4350-8CBB-689338A95CFA}" srcOrd="1" destOrd="0" parTransId="{1C358E20-34B6-4BBA-A850-7D16FC8294D7}" sibTransId="{D6B002FE-2665-4C23-8778-9AC3A988BE6A}"/>
    <dgm:cxn modelId="{45A54BE5-9412-4196-9978-B33FBBB705F6}" srcId="{8A7C7764-2176-4DE1-B86F-3C83BFD0C093}" destId="{F0594148-00B7-42FE-BC63-490823B23B64}" srcOrd="0" destOrd="0" parTransId="{6D36FF88-E5A2-4F58-9838-0FF237175645}" sibTransId="{2AF6300C-C5A6-4D20-A49F-2B69F98B5D24}"/>
    <dgm:cxn modelId="{EDD53EF9-560A-4B5F-B3A2-E6C2018734BE}" type="presOf" srcId="{8A7C7764-2176-4DE1-B86F-3C83BFD0C093}" destId="{8E3B65CA-5094-4115-B791-0EA098B82215}" srcOrd="0" destOrd="0" presId="urn:microsoft.com/office/officeart/2005/8/layout/lProcess3"/>
    <dgm:cxn modelId="{9018DB96-2F65-4DA4-B0CA-6787F9AD2384}" type="presParOf" srcId="{8E3B65CA-5094-4115-B791-0EA098B82215}" destId="{6AA8617E-27D5-4957-A1FA-96B481936415}" srcOrd="0" destOrd="0" presId="urn:microsoft.com/office/officeart/2005/8/layout/lProcess3"/>
    <dgm:cxn modelId="{3511F826-B3B3-48C4-8268-F0DB28DAF6EC}" type="presParOf" srcId="{6AA8617E-27D5-4957-A1FA-96B481936415}" destId="{AF5A903C-6446-458D-927C-D13B2DD2EE7E}" srcOrd="0" destOrd="0" presId="urn:microsoft.com/office/officeart/2005/8/layout/lProcess3"/>
    <dgm:cxn modelId="{B087ED6F-7DC6-4D58-BFA2-E0C33499DC5C}" type="presParOf" srcId="{6AA8617E-27D5-4957-A1FA-96B481936415}" destId="{647B0884-7FF5-4ECA-BE2A-15576463AA90}" srcOrd="1" destOrd="0" presId="urn:microsoft.com/office/officeart/2005/8/layout/lProcess3"/>
    <dgm:cxn modelId="{0CFA3AA9-BEF1-468B-AC24-832B7ECE39E1}" type="presParOf" srcId="{6AA8617E-27D5-4957-A1FA-96B481936415}" destId="{A8C56FE3-AC40-4388-9BA1-137FB5BB3CED}" srcOrd="2" destOrd="0" presId="urn:microsoft.com/office/officeart/2005/8/layout/lProcess3"/>
    <dgm:cxn modelId="{47ACAF0A-F43F-469C-8513-333512704B0A}" type="presParOf" srcId="{6AA8617E-27D5-4957-A1FA-96B481936415}" destId="{ABA86591-2E9A-4F7D-A639-AB58DBA26B7B}" srcOrd="3" destOrd="0" presId="urn:microsoft.com/office/officeart/2005/8/layout/lProcess3"/>
    <dgm:cxn modelId="{C79618F0-276D-4F4F-9429-D461ED30F5F1}" type="presParOf" srcId="{6AA8617E-27D5-4957-A1FA-96B481936415}" destId="{495FC23D-5358-4B04-9978-45A7CD21ACCC}" srcOrd="4" destOrd="0" presId="urn:microsoft.com/office/officeart/2005/8/layout/lProcess3"/>
    <dgm:cxn modelId="{84A6ED1D-4AC7-4130-A658-43278325CA6B}" type="presParOf" srcId="{8E3B65CA-5094-4115-B791-0EA098B82215}" destId="{65544BAC-7A77-4528-9138-90F3821B8183}" srcOrd="1" destOrd="0" presId="urn:microsoft.com/office/officeart/2005/8/layout/lProcess3"/>
    <dgm:cxn modelId="{9FED67EF-2B01-4134-984D-4A17799378B3}" type="presParOf" srcId="{8E3B65CA-5094-4115-B791-0EA098B82215}" destId="{63657192-2C41-4B80-A581-89E6DD13D1EB}" srcOrd="2" destOrd="0" presId="urn:microsoft.com/office/officeart/2005/8/layout/lProcess3"/>
    <dgm:cxn modelId="{7F303985-3E33-4081-8EDC-A6ECA5DB7FF1}" type="presParOf" srcId="{63657192-2C41-4B80-A581-89E6DD13D1EB}" destId="{EA27755A-F09D-4B88-A540-45EB5288AF96}" srcOrd="0" destOrd="0" presId="urn:microsoft.com/office/officeart/2005/8/layout/lProcess3"/>
    <dgm:cxn modelId="{ABC1C3D3-847F-4F55-80D6-B6C0A6DC2D8E}" type="presParOf" srcId="{8E3B65CA-5094-4115-B791-0EA098B82215}" destId="{16212219-F4B7-412F-9D34-9AB9DA703726}" srcOrd="3" destOrd="0" presId="urn:microsoft.com/office/officeart/2005/8/layout/lProcess3"/>
    <dgm:cxn modelId="{497C672A-7997-4BAE-993D-8BA73485D9BB}" type="presParOf" srcId="{8E3B65CA-5094-4115-B791-0EA098B82215}" destId="{B30C66B9-FB23-4DE7-86DD-FA62E71B2A53}" srcOrd="4" destOrd="0" presId="urn:microsoft.com/office/officeart/2005/8/layout/lProcess3"/>
    <dgm:cxn modelId="{832438D5-FA86-4319-80DB-72320564429E}" type="presParOf" srcId="{B30C66B9-FB23-4DE7-86DD-FA62E71B2A53}" destId="{4A4F691B-E47C-4744-9678-982C21430797}" srcOrd="0" destOrd="0" presId="urn:microsoft.com/office/officeart/2005/8/layout/lProcess3"/>
    <dgm:cxn modelId="{9ABBBB17-17CD-4D76-A2FC-4988F62D9079}" type="presParOf" srcId="{8E3B65CA-5094-4115-B791-0EA098B82215}" destId="{3E03B7A7-855C-48E6-87EE-A30A8BE42199}" srcOrd="5" destOrd="0" presId="urn:microsoft.com/office/officeart/2005/8/layout/lProcess3"/>
    <dgm:cxn modelId="{5168F6D9-93AA-46C5-BBB4-735A3148084E}" type="presParOf" srcId="{8E3B65CA-5094-4115-B791-0EA098B82215}" destId="{EC3D61CE-98D1-427E-8C08-CB24553566D3}" srcOrd="6" destOrd="0" presId="urn:microsoft.com/office/officeart/2005/8/layout/lProcess3"/>
    <dgm:cxn modelId="{7DBE75D5-616F-4DD1-9D2E-67BAE1EAEDB3}" type="presParOf" srcId="{EC3D61CE-98D1-427E-8C08-CB24553566D3}" destId="{E914BCC9-516C-497D-8C33-D791F7835E51}" srcOrd="0" destOrd="0" presId="urn:microsoft.com/office/officeart/2005/8/layout/lProcess3"/>
  </dgm:cxnLst>
  <dgm:bg>
    <a:noFill/>
  </dgm:bg>
  <dgm:whole>
    <a:ln>
      <a:noFill/>
    </a:ln>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45728C-6584-410F-8C25-2F4CAC0F6BA9}" type="doc">
      <dgm:prSet loTypeId="urn:microsoft.com/office/officeart/2008/layout/HorizontalMultiLevelHierarchy" loCatId="hierarchy" qsTypeId="urn:microsoft.com/office/officeart/2005/8/quickstyle/simple1" qsCatId="simple" csTypeId="urn:microsoft.com/office/officeart/2005/8/colors/accent3_4" csCatId="accent3" phldr="1"/>
      <dgm:spPr/>
      <dgm:t>
        <a:bodyPr/>
        <a:lstStyle/>
        <a:p>
          <a:endParaRPr lang="en-US"/>
        </a:p>
      </dgm:t>
    </dgm:pt>
    <dgm:pt modelId="{3ED84B01-D826-4D8F-9DD8-6E40177A657D}">
      <dgm:prSet phldrT="[Text]" custT="1"/>
      <dgm:spPr/>
      <dgm:t>
        <a:bodyPr vert="vert270"/>
        <a:lstStyle/>
        <a:p>
          <a:r>
            <a:rPr lang="en-US" sz="4000" dirty="0"/>
            <a:t>Combined Data Frame</a:t>
          </a:r>
        </a:p>
      </dgm:t>
    </dgm:pt>
    <dgm:pt modelId="{C798FE94-F1F7-4FB9-BE6E-3DF77A2380E2}" type="parTrans" cxnId="{5B538F3A-EB59-48DC-B426-DFB6D6A72EE3}">
      <dgm:prSet/>
      <dgm:spPr/>
      <dgm:t>
        <a:bodyPr/>
        <a:lstStyle/>
        <a:p>
          <a:endParaRPr lang="en-US"/>
        </a:p>
      </dgm:t>
    </dgm:pt>
    <dgm:pt modelId="{D5E5AC32-C1D7-446F-985C-2D1FE02D2083}" type="sibTrans" cxnId="{5B538F3A-EB59-48DC-B426-DFB6D6A72EE3}">
      <dgm:prSet/>
      <dgm:spPr/>
      <dgm:t>
        <a:bodyPr/>
        <a:lstStyle/>
        <a:p>
          <a:endParaRPr lang="en-US"/>
        </a:p>
      </dgm:t>
    </dgm:pt>
    <dgm:pt modelId="{CCE78FE6-2A13-40A5-994B-8CDE50D7CD8C}">
      <dgm:prSet phldrT="[Text]"/>
      <dgm:spPr/>
      <dgm:t>
        <a:bodyPr/>
        <a:lstStyle/>
        <a:p>
          <a:r>
            <a:rPr lang="en-US" dirty="0"/>
            <a:t>Flight Information</a:t>
          </a:r>
        </a:p>
      </dgm:t>
    </dgm:pt>
    <dgm:pt modelId="{7BA4FA16-CCD3-4ED2-AC16-4BA407FCCAD4}" type="parTrans" cxnId="{53D618E1-3908-4C58-A69D-CB2FF0669043}">
      <dgm:prSet/>
      <dgm:spPr/>
      <dgm:t>
        <a:bodyPr/>
        <a:lstStyle/>
        <a:p>
          <a:endParaRPr lang="en-US"/>
        </a:p>
      </dgm:t>
    </dgm:pt>
    <dgm:pt modelId="{8D95187F-B826-49F9-8991-CF845BD44345}" type="sibTrans" cxnId="{53D618E1-3908-4C58-A69D-CB2FF0669043}">
      <dgm:prSet/>
      <dgm:spPr/>
      <dgm:t>
        <a:bodyPr/>
        <a:lstStyle/>
        <a:p>
          <a:endParaRPr lang="en-US"/>
        </a:p>
      </dgm:t>
    </dgm:pt>
    <dgm:pt modelId="{A6918710-4D9D-40B9-8ADB-4D823774224E}">
      <dgm:prSet phldrT="[Text]"/>
      <dgm:spPr/>
      <dgm:t>
        <a:bodyPr/>
        <a:lstStyle/>
        <a:p>
          <a:r>
            <a:rPr lang="en-US" dirty="0"/>
            <a:t>Airline Names</a:t>
          </a:r>
        </a:p>
      </dgm:t>
    </dgm:pt>
    <dgm:pt modelId="{2D2C0453-1228-4570-8E46-554E72BC3214}" type="parTrans" cxnId="{B344F6B2-570E-4A2C-83CA-10676AA733B2}">
      <dgm:prSet/>
      <dgm:spPr/>
      <dgm:t>
        <a:bodyPr/>
        <a:lstStyle/>
        <a:p>
          <a:endParaRPr lang="en-US"/>
        </a:p>
      </dgm:t>
    </dgm:pt>
    <dgm:pt modelId="{83124BAA-ED22-4C85-B9DB-F582C8114378}" type="sibTrans" cxnId="{B344F6B2-570E-4A2C-83CA-10676AA733B2}">
      <dgm:prSet/>
      <dgm:spPr/>
      <dgm:t>
        <a:bodyPr/>
        <a:lstStyle/>
        <a:p>
          <a:endParaRPr lang="en-US"/>
        </a:p>
      </dgm:t>
    </dgm:pt>
    <dgm:pt modelId="{A35E45F6-D5A8-4E63-B38A-BF7B83943BA8}">
      <dgm:prSet phldrT="[Text]"/>
      <dgm:spPr/>
      <dgm:t>
        <a:bodyPr/>
        <a:lstStyle/>
        <a:p>
          <a:r>
            <a:rPr lang="en-US" dirty="0"/>
            <a:t>Airport Names</a:t>
          </a:r>
        </a:p>
      </dgm:t>
    </dgm:pt>
    <dgm:pt modelId="{DD73CFC3-A9F9-4F46-85AB-80B8B7B5FCF1}" type="parTrans" cxnId="{DD8D2D19-2EE2-4079-A9DD-7BC142DA9CF7}">
      <dgm:prSet/>
      <dgm:spPr/>
      <dgm:t>
        <a:bodyPr/>
        <a:lstStyle/>
        <a:p>
          <a:endParaRPr lang="en-US"/>
        </a:p>
      </dgm:t>
    </dgm:pt>
    <dgm:pt modelId="{74A41C99-94AF-4317-91D4-0281EDBC9C70}" type="sibTrans" cxnId="{DD8D2D19-2EE2-4079-A9DD-7BC142DA9CF7}">
      <dgm:prSet/>
      <dgm:spPr/>
      <dgm:t>
        <a:bodyPr/>
        <a:lstStyle/>
        <a:p>
          <a:endParaRPr lang="en-US"/>
        </a:p>
      </dgm:t>
    </dgm:pt>
    <dgm:pt modelId="{11371289-77C1-4F53-B1E1-C43813CE29B6}" type="pres">
      <dgm:prSet presAssocID="{9545728C-6584-410F-8C25-2F4CAC0F6BA9}" presName="Name0" presStyleCnt="0">
        <dgm:presLayoutVars>
          <dgm:chPref val="1"/>
          <dgm:dir val="rev"/>
          <dgm:animOne val="branch"/>
          <dgm:animLvl val="lvl"/>
          <dgm:resizeHandles val="exact"/>
        </dgm:presLayoutVars>
      </dgm:prSet>
      <dgm:spPr/>
    </dgm:pt>
    <dgm:pt modelId="{664BFFDA-001E-4AB9-A4B5-8C31F127D249}" type="pres">
      <dgm:prSet presAssocID="{3ED84B01-D826-4D8F-9DD8-6E40177A657D}" presName="root1" presStyleCnt="0"/>
      <dgm:spPr/>
    </dgm:pt>
    <dgm:pt modelId="{361FCAF5-8579-4C9C-A399-8A15C0358E10}" type="pres">
      <dgm:prSet presAssocID="{3ED84B01-D826-4D8F-9DD8-6E40177A657D}" presName="LevelOneTextNode" presStyleLbl="node0" presStyleIdx="0" presStyleCnt="1" custScaleX="373479" custScaleY="79516">
        <dgm:presLayoutVars>
          <dgm:chPref val="3"/>
        </dgm:presLayoutVars>
      </dgm:prSet>
      <dgm:spPr/>
    </dgm:pt>
    <dgm:pt modelId="{6D7F258C-8BA4-449C-8034-4E28BE38ADF0}" type="pres">
      <dgm:prSet presAssocID="{3ED84B01-D826-4D8F-9DD8-6E40177A657D}" presName="level2hierChild" presStyleCnt="0"/>
      <dgm:spPr/>
    </dgm:pt>
    <dgm:pt modelId="{6E833B7C-DB35-4DBC-9D52-238E02E9136C}" type="pres">
      <dgm:prSet presAssocID="{7BA4FA16-CCD3-4ED2-AC16-4BA407FCCAD4}" presName="conn2-1" presStyleLbl="parChTrans1D2" presStyleIdx="0" presStyleCnt="3"/>
      <dgm:spPr/>
    </dgm:pt>
    <dgm:pt modelId="{B75A1777-B1D2-4630-85AA-4D60B21B8E27}" type="pres">
      <dgm:prSet presAssocID="{7BA4FA16-CCD3-4ED2-AC16-4BA407FCCAD4}" presName="connTx" presStyleLbl="parChTrans1D2" presStyleIdx="0" presStyleCnt="3"/>
      <dgm:spPr/>
    </dgm:pt>
    <dgm:pt modelId="{690FEA3E-7888-44D3-8D65-AC01F404052B}" type="pres">
      <dgm:prSet presAssocID="{CCE78FE6-2A13-40A5-994B-8CDE50D7CD8C}" presName="root2" presStyleCnt="0"/>
      <dgm:spPr/>
    </dgm:pt>
    <dgm:pt modelId="{1A1BD356-F19F-4491-95AA-06246C9D60D5}" type="pres">
      <dgm:prSet presAssocID="{CCE78FE6-2A13-40A5-994B-8CDE50D7CD8C}" presName="LevelTwoTextNode" presStyleLbl="node2" presStyleIdx="0" presStyleCnt="3">
        <dgm:presLayoutVars>
          <dgm:chPref val="3"/>
        </dgm:presLayoutVars>
      </dgm:prSet>
      <dgm:spPr/>
    </dgm:pt>
    <dgm:pt modelId="{87A6BA82-CE8E-497F-B0B9-1BC3AE3A0702}" type="pres">
      <dgm:prSet presAssocID="{CCE78FE6-2A13-40A5-994B-8CDE50D7CD8C}" presName="level3hierChild" presStyleCnt="0"/>
      <dgm:spPr/>
    </dgm:pt>
    <dgm:pt modelId="{8F2327CF-8736-4316-AB93-30275847CBD8}" type="pres">
      <dgm:prSet presAssocID="{2D2C0453-1228-4570-8E46-554E72BC3214}" presName="conn2-1" presStyleLbl="parChTrans1D2" presStyleIdx="1" presStyleCnt="3"/>
      <dgm:spPr/>
    </dgm:pt>
    <dgm:pt modelId="{A7247FB3-E6CB-4DD8-902D-1C3857AADF5B}" type="pres">
      <dgm:prSet presAssocID="{2D2C0453-1228-4570-8E46-554E72BC3214}" presName="connTx" presStyleLbl="parChTrans1D2" presStyleIdx="1" presStyleCnt="3"/>
      <dgm:spPr/>
    </dgm:pt>
    <dgm:pt modelId="{A389EBC8-82C7-418B-8DE7-38DE5BF919F2}" type="pres">
      <dgm:prSet presAssocID="{A6918710-4D9D-40B9-8ADB-4D823774224E}" presName="root2" presStyleCnt="0"/>
      <dgm:spPr/>
    </dgm:pt>
    <dgm:pt modelId="{DB5B5A9B-8C41-4B9D-A63E-817FF5B1D882}" type="pres">
      <dgm:prSet presAssocID="{A6918710-4D9D-40B9-8ADB-4D823774224E}" presName="LevelTwoTextNode" presStyleLbl="node2" presStyleIdx="1" presStyleCnt="3">
        <dgm:presLayoutVars>
          <dgm:chPref val="3"/>
        </dgm:presLayoutVars>
      </dgm:prSet>
      <dgm:spPr/>
    </dgm:pt>
    <dgm:pt modelId="{4B87058D-0D40-4284-9F96-AAC51176509F}" type="pres">
      <dgm:prSet presAssocID="{A6918710-4D9D-40B9-8ADB-4D823774224E}" presName="level3hierChild" presStyleCnt="0"/>
      <dgm:spPr/>
    </dgm:pt>
    <dgm:pt modelId="{C1AE2DD6-27D5-4D3E-A335-EDB67B682EED}" type="pres">
      <dgm:prSet presAssocID="{DD73CFC3-A9F9-4F46-85AB-80B8B7B5FCF1}" presName="conn2-1" presStyleLbl="parChTrans1D2" presStyleIdx="2" presStyleCnt="3"/>
      <dgm:spPr/>
    </dgm:pt>
    <dgm:pt modelId="{8B5B241C-8B81-4BC2-B1F3-59A36BF0645E}" type="pres">
      <dgm:prSet presAssocID="{DD73CFC3-A9F9-4F46-85AB-80B8B7B5FCF1}" presName="connTx" presStyleLbl="parChTrans1D2" presStyleIdx="2" presStyleCnt="3"/>
      <dgm:spPr/>
    </dgm:pt>
    <dgm:pt modelId="{7905A524-484F-44A1-BC05-4B273B27F8B2}" type="pres">
      <dgm:prSet presAssocID="{A35E45F6-D5A8-4E63-B38A-BF7B83943BA8}" presName="root2" presStyleCnt="0"/>
      <dgm:spPr/>
    </dgm:pt>
    <dgm:pt modelId="{DB7973E7-A786-4966-90CC-5F05A0CEFE29}" type="pres">
      <dgm:prSet presAssocID="{A35E45F6-D5A8-4E63-B38A-BF7B83943BA8}" presName="LevelTwoTextNode" presStyleLbl="node2" presStyleIdx="2" presStyleCnt="3">
        <dgm:presLayoutVars>
          <dgm:chPref val="3"/>
        </dgm:presLayoutVars>
      </dgm:prSet>
      <dgm:spPr/>
    </dgm:pt>
    <dgm:pt modelId="{7323E409-4742-4B85-AB03-8E410D7FFAFB}" type="pres">
      <dgm:prSet presAssocID="{A35E45F6-D5A8-4E63-B38A-BF7B83943BA8}" presName="level3hierChild" presStyleCnt="0"/>
      <dgm:spPr/>
    </dgm:pt>
  </dgm:ptLst>
  <dgm:cxnLst>
    <dgm:cxn modelId="{DD8D2D19-2EE2-4079-A9DD-7BC142DA9CF7}" srcId="{3ED84B01-D826-4D8F-9DD8-6E40177A657D}" destId="{A35E45F6-D5A8-4E63-B38A-BF7B83943BA8}" srcOrd="2" destOrd="0" parTransId="{DD73CFC3-A9F9-4F46-85AB-80B8B7B5FCF1}" sibTransId="{74A41C99-94AF-4317-91D4-0281EDBC9C70}"/>
    <dgm:cxn modelId="{27AD122A-06B4-40E5-A07D-AC8F42777803}" type="presOf" srcId="{3ED84B01-D826-4D8F-9DD8-6E40177A657D}" destId="{361FCAF5-8579-4C9C-A399-8A15C0358E10}" srcOrd="0" destOrd="0" presId="urn:microsoft.com/office/officeart/2008/layout/HorizontalMultiLevelHierarchy"/>
    <dgm:cxn modelId="{F7EC4B2F-7D75-4413-9AFF-83D74CBF9B9D}" type="presOf" srcId="{A35E45F6-D5A8-4E63-B38A-BF7B83943BA8}" destId="{DB7973E7-A786-4966-90CC-5F05A0CEFE29}" srcOrd="0" destOrd="0" presId="urn:microsoft.com/office/officeart/2008/layout/HorizontalMultiLevelHierarchy"/>
    <dgm:cxn modelId="{5B538F3A-EB59-48DC-B426-DFB6D6A72EE3}" srcId="{9545728C-6584-410F-8C25-2F4CAC0F6BA9}" destId="{3ED84B01-D826-4D8F-9DD8-6E40177A657D}" srcOrd="0" destOrd="0" parTransId="{C798FE94-F1F7-4FB9-BE6E-3DF77A2380E2}" sibTransId="{D5E5AC32-C1D7-446F-985C-2D1FE02D2083}"/>
    <dgm:cxn modelId="{82D36B85-54B3-4386-87B4-DD214EFD3D25}" type="presOf" srcId="{DD73CFC3-A9F9-4F46-85AB-80B8B7B5FCF1}" destId="{8B5B241C-8B81-4BC2-B1F3-59A36BF0645E}" srcOrd="1" destOrd="0" presId="urn:microsoft.com/office/officeart/2008/layout/HorizontalMultiLevelHierarchy"/>
    <dgm:cxn modelId="{039ABB9F-DD2F-4DC5-A556-C906D322BFDB}" type="presOf" srcId="{A6918710-4D9D-40B9-8ADB-4D823774224E}" destId="{DB5B5A9B-8C41-4B9D-A63E-817FF5B1D882}" srcOrd="0" destOrd="0" presId="urn:microsoft.com/office/officeart/2008/layout/HorizontalMultiLevelHierarchy"/>
    <dgm:cxn modelId="{40B2ADA3-9151-48A4-9B40-80D2BF46A5CB}" type="presOf" srcId="{2D2C0453-1228-4570-8E46-554E72BC3214}" destId="{8F2327CF-8736-4316-AB93-30275847CBD8}" srcOrd="0" destOrd="0" presId="urn:microsoft.com/office/officeart/2008/layout/HorizontalMultiLevelHierarchy"/>
    <dgm:cxn modelId="{B344F6B2-570E-4A2C-83CA-10676AA733B2}" srcId="{3ED84B01-D826-4D8F-9DD8-6E40177A657D}" destId="{A6918710-4D9D-40B9-8ADB-4D823774224E}" srcOrd="1" destOrd="0" parTransId="{2D2C0453-1228-4570-8E46-554E72BC3214}" sibTransId="{83124BAA-ED22-4C85-B9DB-F582C8114378}"/>
    <dgm:cxn modelId="{4C1050BE-7B02-4C0F-A777-26EE912236C9}" type="presOf" srcId="{2D2C0453-1228-4570-8E46-554E72BC3214}" destId="{A7247FB3-E6CB-4DD8-902D-1C3857AADF5B}" srcOrd="1" destOrd="0" presId="urn:microsoft.com/office/officeart/2008/layout/HorizontalMultiLevelHierarchy"/>
    <dgm:cxn modelId="{259CBCCB-F81F-40F1-A537-EA30656AA046}" type="presOf" srcId="{7BA4FA16-CCD3-4ED2-AC16-4BA407FCCAD4}" destId="{B75A1777-B1D2-4630-85AA-4D60B21B8E27}" srcOrd="1" destOrd="0" presId="urn:microsoft.com/office/officeart/2008/layout/HorizontalMultiLevelHierarchy"/>
    <dgm:cxn modelId="{CB3106CF-76C3-4BFE-90AD-6F014101470B}" type="presOf" srcId="{7BA4FA16-CCD3-4ED2-AC16-4BA407FCCAD4}" destId="{6E833B7C-DB35-4DBC-9D52-238E02E9136C}" srcOrd="0" destOrd="0" presId="urn:microsoft.com/office/officeart/2008/layout/HorizontalMultiLevelHierarchy"/>
    <dgm:cxn modelId="{2434CDDF-00F6-4E12-9C4F-7E56B418BC9B}" type="presOf" srcId="{DD73CFC3-A9F9-4F46-85AB-80B8B7B5FCF1}" destId="{C1AE2DD6-27D5-4D3E-A335-EDB67B682EED}" srcOrd="0" destOrd="0" presId="urn:microsoft.com/office/officeart/2008/layout/HorizontalMultiLevelHierarchy"/>
    <dgm:cxn modelId="{53D618E1-3908-4C58-A69D-CB2FF0669043}" srcId="{3ED84B01-D826-4D8F-9DD8-6E40177A657D}" destId="{CCE78FE6-2A13-40A5-994B-8CDE50D7CD8C}" srcOrd="0" destOrd="0" parTransId="{7BA4FA16-CCD3-4ED2-AC16-4BA407FCCAD4}" sibTransId="{8D95187F-B826-49F9-8991-CF845BD44345}"/>
    <dgm:cxn modelId="{FF26B0E8-E0D0-49C6-934D-7C4A09957542}" type="presOf" srcId="{CCE78FE6-2A13-40A5-994B-8CDE50D7CD8C}" destId="{1A1BD356-F19F-4491-95AA-06246C9D60D5}" srcOrd="0" destOrd="0" presId="urn:microsoft.com/office/officeart/2008/layout/HorizontalMultiLevelHierarchy"/>
    <dgm:cxn modelId="{22F150FC-0C9A-43CC-9739-89B8E86567EA}" type="presOf" srcId="{9545728C-6584-410F-8C25-2F4CAC0F6BA9}" destId="{11371289-77C1-4F53-B1E1-C43813CE29B6}" srcOrd="0" destOrd="0" presId="urn:microsoft.com/office/officeart/2008/layout/HorizontalMultiLevelHierarchy"/>
    <dgm:cxn modelId="{6147D527-CF0C-4A6D-80AC-A0F6491E8C38}" type="presParOf" srcId="{11371289-77C1-4F53-B1E1-C43813CE29B6}" destId="{664BFFDA-001E-4AB9-A4B5-8C31F127D249}" srcOrd="0" destOrd="0" presId="urn:microsoft.com/office/officeart/2008/layout/HorizontalMultiLevelHierarchy"/>
    <dgm:cxn modelId="{E7D458AC-BBE2-44CC-9D48-E9A53FAAC365}" type="presParOf" srcId="{664BFFDA-001E-4AB9-A4B5-8C31F127D249}" destId="{361FCAF5-8579-4C9C-A399-8A15C0358E10}" srcOrd="0" destOrd="0" presId="urn:microsoft.com/office/officeart/2008/layout/HorizontalMultiLevelHierarchy"/>
    <dgm:cxn modelId="{57A264EC-CE87-4D1F-B135-1190205BD099}" type="presParOf" srcId="{664BFFDA-001E-4AB9-A4B5-8C31F127D249}" destId="{6D7F258C-8BA4-449C-8034-4E28BE38ADF0}" srcOrd="1" destOrd="0" presId="urn:microsoft.com/office/officeart/2008/layout/HorizontalMultiLevelHierarchy"/>
    <dgm:cxn modelId="{B728EDE2-CE6A-49CE-9997-F7050EC477F3}" type="presParOf" srcId="{6D7F258C-8BA4-449C-8034-4E28BE38ADF0}" destId="{6E833B7C-DB35-4DBC-9D52-238E02E9136C}" srcOrd="0" destOrd="0" presId="urn:microsoft.com/office/officeart/2008/layout/HorizontalMultiLevelHierarchy"/>
    <dgm:cxn modelId="{0FB23F0B-5A9C-4A5B-A279-9CE4F1EC9DF6}" type="presParOf" srcId="{6E833B7C-DB35-4DBC-9D52-238E02E9136C}" destId="{B75A1777-B1D2-4630-85AA-4D60B21B8E27}" srcOrd="0" destOrd="0" presId="urn:microsoft.com/office/officeart/2008/layout/HorizontalMultiLevelHierarchy"/>
    <dgm:cxn modelId="{E2E77F83-FBB8-47F4-B8A6-AAF87C8C4C7D}" type="presParOf" srcId="{6D7F258C-8BA4-449C-8034-4E28BE38ADF0}" destId="{690FEA3E-7888-44D3-8D65-AC01F404052B}" srcOrd="1" destOrd="0" presId="urn:microsoft.com/office/officeart/2008/layout/HorizontalMultiLevelHierarchy"/>
    <dgm:cxn modelId="{E9D9AD77-FEEA-4B7C-8851-299DC71C2E66}" type="presParOf" srcId="{690FEA3E-7888-44D3-8D65-AC01F404052B}" destId="{1A1BD356-F19F-4491-95AA-06246C9D60D5}" srcOrd="0" destOrd="0" presId="urn:microsoft.com/office/officeart/2008/layout/HorizontalMultiLevelHierarchy"/>
    <dgm:cxn modelId="{779C5A1F-0344-46EA-B81E-8EE8D0D3B767}" type="presParOf" srcId="{690FEA3E-7888-44D3-8D65-AC01F404052B}" destId="{87A6BA82-CE8E-497F-B0B9-1BC3AE3A0702}" srcOrd="1" destOrd="0" presId="urn:microsoft.com/office/officeart/2008/layout/HorizontalMultiLevelHierarchy"/>
    <dgm:cxn modelId="{6B0DD340-19B5-457C-A6D2-7D1AAB5656E9}" type="presParOf" srcId="{6D7F258C-8BA4-449C-8034-4E28BE38ADF0}" destId="{8F2327CF-8736-4316-AB93-30275847CBD8}" srcOrd="2" destOrd="0" presId="urn:microsoft.com/office/officeart/2008/layout/HorizontalMultiLevelHierarchy"/>
    <dgm:cxn modelId="{8051504A-B33D-4F1E-9AEF-8952EDA7463A}" type="presParOf" srcId="{8F2327CF-8736-4316-AB93-30275847CBD8}" destId="{A7247FB3-E6CB-4DD8-902D-1C3857AADF5B}" srcOrd="0" destOrd="0" presId="urn:microsoft.com/office/officeart/2008/layout/HorizontalMultiLevelHierarchy"/>
    <dgm:cxn modelId="{48EC1779-84D1-4576-AFF1-793D4A889770}" type="presParOf" srcId="{6D7F258C-8BA4-449C-8034-4E28BE38ADF0}" destId="{A389EBC8-82C7-418B-8DE7-38DE5BF919F2}" srcOrd="3" destOrd="0" presId="urn:microsoft.com/office/officeart/2008/layout/HorizontalMultiLevelHierarchy"/>
    <dgm:cxn modelId="{4A2693F0-2206-4E98-A5FC-88E56535ACF3}" type="presParOf" srcId="{A389EBC8-82C7-418B-8DE7-38DE5BF919F2}" destId="{DB5B5A9B-8C41-4B9D-A63E-817FF5B1D882}" srcOrd="0" destOrd="0" presId="urn:microsoft.com/office/officeart/2008/layout/HorizontalMultiLevelHierarchy"/>
    <dgm:cxn modelId="{2DE79887-7545-416E-AB24-A74625215113}" type="presParOf" srcId="{A389EBC8-82C7-418B-8DE7-38DE5BF919F2}" destId="{4B87058D-0D40-4284-9F96-AAC51176509F}" srcOrd="1" destOrd="0" presId="urn:microsoft.com/office/officeart/2008/layout/HorizontalMultiLevelHierarchy"/>
    <dgm:cxn modelId="{33414F30-6292-4279-AD93-340D8FA26D8B}" type="presParOf" srcId="{6D7F258C-8BA4-449C-8034-4E28BE38ADF0}" destId="{C1AE2DD6-27D5-4D3E-A335-EDB67B682EED}" srcOrd="4" destOrd="0" presId="urn:microsoft.com/office/officeart/2008/layout/HorizontalMultiLevelHierarchy"/>
    <dgm:cxn modelId="{451FF2F0-1B82-4DC6-9C5D-4215426CAB74}" type="presParOf" srcId="{C1AE2DD6-27D5-4D3E-A335-EDB67B682EED}" destId="{8B5B241C-8B81-4BC2-B1F3-59A36BF0645E}" srcOrd="0" destOrd="0" presId="urn:microsoft.com/office/officeart/2008/layout/HorizontalMultiLevelHierarchy"/>
    <dgm:cxn modelId="{E0D5B002-A8F1-479B-B37E-762337ECE37F}" type="presParOf" srcId="{6D7F258C-8BA4-449C-8034-4E28BE38ADF0}" destId="{7905A524-484F-44A1-BC05-4B273B27F8B2}" srcOrd="5" destOrd="0" presId="urn:microsoft.com/office/officeart/2008/layout/HorizontalMultiLevelHierarchy"/>
    <dgm:cxn modelId="{43A4F3A6-F260-4CD5-A569-A9DB97AB153F}" type="presParOf" srcId="{7905A524-484F-44A1-BC05-4B273B27F8B2}" destId="{DB7973E7-A786-4966-90CC-5F05A0CEFE29}" srcOrd="0" destOrd="0" presId="urn:microsoft.com/office/officeart/2008/layout/HorizontalMultiLevelHierarchy"/>
    <dgm:cxn modelId="{9482C999-A22F-4EFD-B710-E9AF954F09B8}" type="presParOf" srcId="{7905A524-484F-44A1-BC05-4B273B27F8B2}" destId="{7323E409-4742-4B85-AB03-8E410D7FFAF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7C7764-2176-4DE1-B86F-3C83BFD0C093}"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F0594148-00B7-42FE-BC63-490823B23B64}">
      <dgm:prSet phldrT="[Text]"/>
      <dgm:spPr/>
      <dgm:t>
        <a:bodyPr/>
        <a:lstStyle/>
        <a:p>
          <a:r>
            <a:rPr lang="en-US" dirty="0"/>
            <a:t>Data Collection</a:t>
          </a:r>
        </a:p>
      </dgm:t>
    </dgm:pt>
    <dgm:pt modelId="{6D36FF88-E5A2-4F58-9838-0FF237175645}" type="parTrans" cxnId="{45A54BE5-9412-4196-9978-B33FBBB705F6}">
      <dgm:prSet/>
      <dgm:spPr/>
      <dgm:t>
        <a:bodyPr/>
        <a:lstStyle/>
        <a:p>
          <a:endParaRPr lang="en-US"/>
        </a:p>
      </dgm:t>
    </dgm:pt>
    <dgm:pt modelId="{2AF6300C-C5A6-4D20-A49F-2B69F98B5D24}" type="sibTrans" cxnId="{45A54BE5-9412-4196-9978-B33FBBB705F6}">
      <dgm:prSet/>
      <dgm:spPr/>
      <dgm:t>
        <a:bodyPr/>
        <a:lstStyle/>
        <a:p>
          <a:endParaRPr lang="en-US"/>
        </a:p>
      </dgm:t>
    </dgm:pt>
    <dgm:pt modelId="{C6A8F89A-CA45-4350-8CBB-689338A95CFA}">
      <dgm:prSet phldrT="[Text]"/>
      <dgm:spPr/>
      <dgm:t>
        <a:bodyPr/>
        <a:lstStyle/>
        <a:p>
          <a:r>
            <a:rPr lang="en-US" dirty="0"/>
            <a:t>Data Cleaning</a:t>
          </a:r>
        </a:p>
      </dgm:t>
    </dgm:pt>
    <dgm:pt modelId="{1C358E20-34B6-4BBA-A850-7D16FC8294D7}" type="parTrans" cxnId="{E7DF46A0-D2E5-4278-8D48-1D2EA1982E5D}">
      <dgm:prSet/>
      <dgm:spPr/>
      <dgm:t>
        <a:bodyPr/>
        <a:lstStyle/>
        <a:p>
          <a:endParaRPr lang="en-US"/>
        </a:p>
      </dgm:t>
    </dgm:pt>
    <dgm:pt modelId="{D6B002FE-2665-4C23-8778-9AC3A988BE6A}" type="sibTrans" cxnId="{E7DF46A0-D2E5-4278-8D48-1D2EA1982E5D}">
      <dgm:prSet/>
      <dgm:spPr/>
      <dgm:t>
        <a:bodyPr/>
        <a:lstStyle/>
        <a:p>
          <a:endParaRPr lang="en-US"/>
        </a:p>
      </dgm:t>
    </dgm:pt>
    <dgm:pt modelId="{D5317BFF-C8D9-4EB8-9BDE-04A02D3DDEF7}">
      <dgm:prSet phldrT="[Text]"/>
      <dgm:spPr/>
      <dgm:t>
        <a:bodyPr/>
        <a:lstStyle/>
        <a:p>
          <a:r>
            <a:rPr lang="en-US" dirty="0"/>
            <a:t>Irrelevant Data</a:t>
          </a:r>
        </a:p>
      </dgm:t>
    </dgm:pt>
    <dgm:pt modelId="{B9548CF8-86C8-4B71-ACEE-FE3AEF7895BC}" type="parTrans" cxnId="{49FF0BCC-042A-4175-8617-4B7D7DA47C50}">
      <dgm:prSet/>
      <dgm:spPr/>
      <dgm:t>
        <a:bodyPr/>
        <a:lstStyle/>
        <a:p>
          <a:endParaRPr lang="en-US"/>
        </a:p>
      </dgm:t>
    </dgm:pt>
    <dgm:pt modelId="{8546D393-4651-4B00-A144-6088803EC266}" type="sibTrans" cxnId="{49FF0BCC-042A-4175-8617-4B7D7DA47C50}">
      <dgm:prSet/>
      <dgm:spPr/>
      <dgm:t>
        <a:bodyPr/>
        <a:lstStyle/>
        <a:p>
          <a:endParaRPr lang="en-US"/>
        </a:p>
      </dgm:t>
    </dgm:pt>
    <dgm:pt modelId="{244B43D4-3676-4483-888D-0953B5DB5669}">
      <dgm:prSet phldrT="[Text]"/>
      <dgm:spPr/>
      <dgm:t>
        <a:bodyPr/>
        <a:lstStyle/>
        <a:p>
          <a:r>
            <a:rPr lang="en-US" dirty="0"/>
            <a:t>Missing &amp; Incorrect Data</a:t>
          </a:r>
        </a:p>
      </dgm:t>
    </dgm:pt>
    <dgm:pt modelId="{A1554643-DE54-4E6F-B7E0-63E6465B9D43}" type="parTrans" cxnId="{CD350CEE-AF42-4CE2-A8FF-EE8C33B55E8E}">
      <dgm:prSet/>
      <dgm:spPr/>
      <dgm:t>
        <a:bodyPr/>
        <a:lstStyle/>
        <a:p>
          <a:endParaRPr lang="en-US"/>
        </a:p>
      </dgm:t>
    </dgm:pt>
    <dgm:pt modelId="{E69CA68E-4C61-440B-B431-D5BC81E8FAC1}" type="sibTrans" cxnId="{CD350CEE-AF42-4CE2-A8FF-EE8C33B55E8E}">
      <dgm:prSet/>
      <dgm:spPr/>
      <dgm:t>
        <a:bodyPr/>
        <a:lstStyle/>
        <a:p>
          <a:endParaRPr lang="en-US"/>
        </a:p>
      </dgm:t>
    </dgm:pt>
    <dgm:pt modelId="{54C207E3-E4F0-4FF4-B71D-6980F2C2C52B}">
      <dgm:prSet phldrT="[Text]"/>
      <dgm:spPr/>
      <dgm:t>
        <a:bodyPr/>
        <a:lstStyle/>
        <a:p>
          <a:r>
            <a:rPr lang="en-US" dirty="0"/>
            <a:t>Modeling Techniques</a:t>
          </a:r>
        </a:p>
      </dgm:t>
    </dgm:pt>
    <dgm:pt modelId="{AD53CF23-0E0D-4283-892C-DDB073485145}" type="parTrans" cxnId="{3A1AD43F-8928-49B7-BC19-E380AB815F39}">
      <dgm:prSet/>
      <dgm:spPr/>
      <dgm:t>
        <a:bodyPr/>
        <a:lstStyle/>
        <a:p>
          <a:endParaRPr lang="en-US"/>
        </a:p>
      </dgm:t>
    </dgm:pt>
    <dgm:pt modelId="{BE2036B9-F7E2-4CE2-ADF5-E551534444B6}" type="sibTrans" cxnId="{3A1AD43F-8928-49B7-BC19-E380AB815F39}">
      <dgm:prSet/>
      <dgm:spPr/>
      <dgm:t>
        <a:bodyPr/>
        <a:lstStyle/>
        <a:p>
          <a:endParaRPr lang="en-US"/>
        </a:p>
      </dgm:t>
    </dgm:pt>
    <dgm:pt modelId="{9D4EB4CA-980E-43AF-A924-E9796247448A}">
      <dgm:prSet phldrT="[Text]"/>
      <dgm:spPr/>
      <dgm:t>
        <a:bodyPr/>
        <a:lstStyle/>
        <a:p>
          <a:r>
            <a:rPr lang="en-US" dirty="0"/>
            <a:t>Data Analysis</a:t>
          </a:r>
        </a:p>
      </dgm:t>
    </dgm:pt>
    <dgm:pt modelId="{5134D12E-905F-4685-95DB-949946098EF8}" type="parTrans" cxnId="{BB2FAF6D-2FAA-4226-B1DD-4FE32E51080F}">
      <dgm:prSet/>
      <dgm:spPr/>
      <dgm:t>
        <a:bodyPr/>
        <a:lstStyle/>
        <a:p>
          <a:endParaRPr lang="en-US"/>
        </a:p>
      </dgm:t>
    </dgm:pt>
    <dgm:pt modelId="{715B96F5-4A8C-4D19-8304-8C14C37417E5}" type="sibTrans" cxnId="{BB2FAF6D-2FAA-4226-B1DD-4FE32E51080F}">
      <dgm:prSet/>
      <dgm:spPr/>
      <dgm:t>
        <a:bodyPr/>
        <a:lstStyle/>
        <a:p>
          <a:endParaRPr lang="en-US"/>
        </a:p>
      </dgm:t>
    </dgm:pt>
    <dgm:pt modelId="{8E3B65CA-5094-4115-B791-0EA098B82215}" type="pres">
      <dgm:prSet presAssocID="{8A7C7764-2176-4DE1-B86F-3C83BFD0C093}" presName="Name0" presStyleCnt="0">
        <dgm:presLayoutVars>
          <dgm:chPref val="3"/>
          <dgm:dir/>
          <dgm:animLvl val="lvl"/>
          <dgm:resizeHandles/>
        </dgm:presLayoutVars>
      </dgm:prSet>
      <dgm:spPr/>
    </dgm:pt>
    <dgm:pt modelId="{6AA8617E-27D5-4957-A1FA-96B481936415}" type="pres">
      <dgm:prSet presAssocID="{F0594148-00B7-42FE-BC63-490823B23B64}" presName="horFlow" presStyleCnt="0"/>
      <dgm:spPr/>
    </dgm:pt>
    <dgm:pt modelId="{AF5A903C-6446-458D-927C-D13B2DD2EE7E}" type="pres">
      <dgm:prSet presAssocID="{F0594148-00B7-42FE-BC63-490823B23B64}" presName="bigChev" presStyleLbl="node1" presStyleIdx="0" presStyleCnt="4"/>
      <dgm:spPr/>
    </dgm:pt>
    <dgm:pt modelId="{65544BAC-7A77-4528-9138-90F3821B8183}" type="pres">
      <dgm:prSet presAssocID="{F0594148-00B7-42FE-BC63-490823B23B64}" presName="vSp" presStyleCnt="0"/>
      <dgm:spPr/>
    </dgm:pt>
    <dgm:pt modelId="{63657192-2C41-4B80-A581-89E6DD13D1EB}" type="pres">
      <dgm:prSet presAssocID="{C6A8F89A-CA45-4350-8CBB-689338A95CFA}" presName="horFlow" presStyleCnt="0"/>
      <dgm:spPr/>
    </dgm:pt>
    <dgm:pt modelId="{EA27755A-F09D-4B88-A540-45EB5288AF96}" type="pres">
      <dgm:prSet presAssocID="{C6A8F89A-CA45-4350-8CBB-689338A95CFA}" presName="bigChev" presStyleLbl="node1" presStyleIdx="1" presStyleCnt="4"/>
      <dgm:spPr/>
    </dgm:pt>
    <dgm:pt modelId="{2E591E72-ED31-4118-BF70-4B3D06427D4A}" type="pres">
      <dgm:prSet presAssocID="{B9548CF8-86C8-4B71-ACEE-FE3AEF7895BC}" presName="parTrans" presStyleCnt="0"/>
      <dgm:spPr/>
    </dgm:pt>
    <dgm:pt modelId="{3D841F9F-6B06-4FDA-8E9F-2DDBA58D4AB1}" type="pres">
      <dgm:prSet presAssocID="{D5317BFF-C8D9-4EB8-9BDE-04A02D3DDEF7}" presName="node" presStyleLbl="alignAccFollowNode1" presStyleIdx="0" presStyleCnt="2">
        <dgm:presLayoutVars>
          <dgm:bulletEnabled val="1"/>
        </dgm:presLayoutVars>
      </dgm:prSet>
      <dgm:spPr/>
    </dgm:pt>
    <dgm:pt modelId="{4D7DAA30-3DE4-4034-8FDC-69509C3C8531}" type="pres">
      <dgm:prSet presAssocID="{8546D393-4651-4B00-A144-6088803EC266}" presName="sibTrans" presStyleCnt="0"/>
      <dgm:spPr/>
    </dgm:pt>
    <dgm:pt modelId="{EB9ACCB0-0F19-4131-BAD1-3E7974E23DF6}" type="pres">
      <dgm:prSet presAssocID="{244B43D4-3676-4483-888D-0953B5DB5669}" presName="node" presStyleLbl="alignAccFollowNode1" presStyleIdx="1" presStyleCnt="2">
        <dgm:presLayoutVars>
          <dgm:bulletEnabled val="1"/>
        </dgm:presLayoutVars>
      </dgm:prSet>
      <dgm:spPr/>
    </dgm:pt>
    <dgm:pt modelId="{16212219-F4B7-412F-9D34-9AB9DA703726}" type="pres">
      <dgm:prSet presAssocID="{C6A8F89A-CA45-4350-8CBB-689338A95CFA}" presName="vSp" presStyleCnt="0"/>
      <dgm:spPr/>
    </dgm:pt>
    <dgm:pt modelId="{B30C66B9-FB23-4DE7-86DD-FA62E71B2A53}" type="pres">
      <dgm:prSet presAssocID="{9D4EB4CA-980E-43AF-A924-E9796247448A}" presName="horFlow" presStyleCnt="0"/>
      <dgm:spPr/>
    </dgm:pt>
    <dgm:pt modelId="{4A4F691B-E47C-4744-9678-982C21430797}" type="pres">
      <dgm:prSet presAssocID="{9D4EB4CA-980E-43AF-A924-E9796247448A}" presName="bigChev" presStyleLbl="node1" presStyleIdx="2" presStyleCnt="4"/>
      <dgm:spPr/>
    </dgm:pt>
    <dgm:pt modelId="{3E03B7A7-855C-48E6-87EE-A30A8BE42199}" type="pres">
      <dgm:prSet presAssocID="{9D4EB4CA-980E-43AF-A924-E9796247448A}" presName="vSp" presStyleCnt="0"/>
      <dgm:spPr/>
    </dgm:pt>
    <dgm:pt modelId="{EC3D61CE-98D1-427E-8C08-CB24553566D3}" type="pres">
      <dgm:prSet presAssocID="{54C207E3-E4F0-4FF4-B71D-6980F2C2C52B}" presName="horFlow" presStyleCnt="0"/>
      <dgm:spPr/>
    </dgm:pt>
    <dgm:pt modelId="{E914BCC9-516C-497D-8C33-D791F7835E51}" type="pres">
      <dgm:prSet presAssocID="{54C207E3-E4F0-4FF4-B71D-6980F2C2C52B}" presName="bigChev" presStyleLbl="node1" presStyleIdx="3" presStyleCnt="4"/>
      <dgm:spPr/>
    </dgm:pt>
  </dgm:ptLst>
  <dgm:cxnLst>
    <dgm:cxn modelId="{9061463E-18C4-4216-9A96-C8E17908DDC9}" type="presOf" srcId="{9D4EB4CA-980E-43AF-A924-E9796247448A}" destId="{4A4F691B-E47C-4744-9678-982C21430797}" srcOrd="0" destOrd="0" presId="urn:microsoft.com/office/officeart/2005/8/layout/lProcess3"/>
    <dgm:cxn modelId="{3A1AD43F-8928-49B7-BC19-E380AB815F39}" srcId="{8A7C7764-2176-4DE1-B86F-3C83BFD0C093}" destId="{54C207E3-E4F0-4FF4-B71D-6980F2C2C52B}" srcOrd="3" destOrd="0" parTransId="{AD53CF23-0E0D-4283-892C-DDB073485145}" sibTransId="{BE2036B9-F7E2-4CE2-ADF5-E551534444B6}"/>
    <dgm:cxn modelId="{68CA6167-EE10-49B2-8A4F-FCEFB652C129}" type="presOf" srcId="{D5317BFF-C8D9-4EB8-9BDE-04A02D3DDEF7}" destId="{3D841F9F-6B06-4FDA-8E9F-2DDBA58D4AB1}" srcOrd="0" destOrd="0" presId="urn:microsoft.com/office/officeart/2005/8/layout/lProcess3"/>
    <dgm:cxn modelId="{BB2FAF6D-2FAA-4226-B1DD-4FE32E51080F}" srcId="{8A7C7764-2176-4DE1-B86F-3C83BFD0C093}" destId="{9D4EB4CA-980E-43AF-A924-E9796247448A}" srcOrd="2" destOrd="0" parTransId="{5134D12E-905F-4685-95DB-949946098EF8}" sibTransId="{715B96F5-4A8C-4D19-8304-8C14C37417E5}"/>
    <dgm:cxn modelId="{2A165551-86CE-469E-A1EA-F70A2579C362}" type="presOf" srcId="{F0594148-00B7-42FE-BC63-490823B23B64}" destId="{AF5A903C-6446-458D-927C-D13B2DD2EE7E}" srcOrd="0" destOrd="0" presId="urn:microsoft.com/office/officeart/2005/8/layout/lProcess3"/>
    <dgm:cxn modelId="{FE608171-6813-43F9-9E7F-031395975614}" type="presOf" srcId="{244B43D4-3676-4483-888D-0953B5DB5669}" destId="{EB9ACCB0-0F19-4131-BAD1-3E7974E23DF6}" srcOrd="0" destOrd="0" presId="urn:microsoft.com/office/officeart/2005/8/layout/lProcess3"/>
    <dgm:cxn modelId="{BCCD9073-E0D7-41B6-A33B-8A45AF38F32D}" type="presOf" srcId="{C6A8F89A-CA45-4350-8CBB-689338A95CFA}" destId="{EA27755A-F09D-4B88-A540-45EB5288AF96}" srcOrd="0" destOrd="0" presId="urn:microsoft.com/office/officeart/2005/8/layout/lProcess3"/>
    <dgm:cxn modelId="{83DA277F-823D-4F58-9A35-50D0E58D39F2}" type="presOf" srcId="{54C207E3-E4F0-4FF4-B71D-6980F2C2C52B}" destId="{E914BCC9-516C-497D-8C33-D791F7835E51}" srcOrd="0" destOrd="0" presId="urn:microsoft.com/office/officeart/2005/8/layout/lProcess3"/>
    <dgm:cxn modelId="{E7DF46A0-D2E5-4278-8D48-1D2EA1982E5D}" srcId="{8A7C7764-2176-4DE1-B86F-3C83BFD0C093}" destId="{C6A8F89A-CA45-4350-8CBB-689338A95CFA}" srcOrd="1" destOrd="0" parTransId="{1C358E20-34B6-4BBA-A850-7D16FC8294D7}" sibTransId="{D6B002FE-2665-4C23-8778-9AC3A988BE6A}"/>
    <dgm:cxn modelId="{49FF0BCC-042A-4175-8617-4B7D7DA47C50}" srcId="{C6A8F89A-CA45-4350-8CBB-689338A95CFA}" destId="{D5317BFF-C8D9-4EB8-9BDE-04A02D3DDEF7}" srcOrd="0" destOrd="0" parTransId="{B9548CF8-86C8-4B71-ACEE-FE3AEF7895BC}" sibTransId="{8546D393-4651-4B00-A144-6088803EC266}"/>
    <dgm:cxn modelId="{45A54BE5-9412-4196-9978-B33FBBB705F6}" srcId="{8A7C7764-2176-4DE1-B86F-3C83BFD0C093}" destId="{F0594148-00B7-42FE-BC63-490823B23B64}" srcOrd="0" destOrd="0" parTransId="{6D36FF88-E5A2-4F58-9838-0FF237175645}" sibTransId="{2AF6300C-C5A6-4D20-A49F-2B69F98B5D24}"/>
    <dgm:cxn modelId="{CD350CEE-AF42-4CE2-A8FF-EE8C33B55E8E}" srcId="{C6A8F89A-CA45-4350-8CBB-689338A95CFA}" destId="{244B43D4-3676-4483-888D-0953B5DB5669}" srcOrd="1" destOrd="0" parTransId="{A1554643-DE54-4E6F-B7E0-63E6465B9D43}" sibTransId="{E69CA68E-4C61-440B-B431-D5BC81E8FAC1}"/>
    <dgm:cxn modelId="{EDD53EF9-560A-4B5F-B3A2-E6C2018734BE}" type="presOf" srcId="{8A7C7764-2176-4DE1-B86F-3C83BFD0C093}" destId="{8E3B65CA-5094-4115-B791-0EA098B82215}" srcOrd="0" destOrd="0" presId="urn:microsoft.com/office/officeart/2005/8/layout/lProcess3"/>
    <dgm:cxn modelId="{9018DB96-2F65-4DA4-B0CA-6787F9AD2384}" type="presParOf" srcId="{8E3B65CA-5094-4115-B791-0EA098B82215}" destId="{6AA8617E-27D5-4957-A1FA-96B481936415}" srcOrd="0" destOrd="0" presId="urn:microsoft.com/office/officeart/2005/8/layout/lProcess3"/>
    <dgm:cxn modelId="{3511F826-B3B3-48C4-8268-F0DB28DAF6EC}" type="presParOf" srcId="{6AA8617E-27D5-4957-A1FA-96B481936415}" destId="{AF5A903C-6446-458D-927C-D13B2DD2EE7E}" srcOrd="0" destOrd="0" presId="urn:microsoft.com/office/officeart/2005/8/layout/lProcess3"/>
    <dgm:cxn modelId="{84A6ED1D-4AC7-4130-A658-43278325CA6B}" type="presParOf" srcId="{8E3B65CA-5094-4115-B791-0EA098B82215}" destId="{65544BAC-7A77-4528-9138-90F3821B8183}" srcOrd="1" destOrd="0" presId="urn:microsoft.com/office/officeart/2005/8/layout/lProcess3"/>
    <dgm:cxn modelId="{9FED67EF-2B01-4134-984D-4A17799378B3}" type="presParOf" srcId="{8E3B65CA-5094-4115-B791-0EA098B82215}" destId="{63657192-2C41-4B80-A581-89E6DD13D1EB}" srcOrd="2" destOrd="0" presId="urn:microsoft.com/office/officeart/2005/8/layout/lProcess3"/>
    <dgm:cxn modelId="{7F303985-3E33-4081-8EDC-A6ECA5DB7FF1}" type="presParOf" srcId="{63657192-2C41-4B80-A581-89E6DD13D1EB}" destId="{EA27755A-F09D-4B88-A540-45EB5288AF96}" srcOrd="0" destOrd="0" presId="urn:microsoft.com/office/officeart/2005/8/layout/lProcess3"/>
    <dgm:cxn modelId="{72A9FFE1-9198-4BF8-9F9B-C866F5DB3BAB}" type="presParOf" srcId="{63657192-2C41-4B80-A581-89E6DD13D1EB}" destId="{2E591E72-ED31-4118-BF70-4B3D06427D4A}" srcOrd="1" destOrd="0" presId="urn:microsoft.com/office/officeart/2005/8/layout/lProcess3"/>
    <dgm:cxn modelId="{09B57E06-38A6-49C5-A67B-39920B56C768}" type="presParOf" srcId="{63657192-2C41-4B80-A581-89E6DD13D1EB}" destId="{3D841F9F-6B06-4FDA-8E9F-2DDBA58D4AB1}" srcOrd="2" destOrd="0" presId="urn:microsoft.com/office/officeart/2005/8/layout/lProcess3"/>
    <dgm:cxn modelId="{5FB5204A-0D6D-4022-82F0-5ED0CA4BFF36}" type="presParOf" srcId="{63657192-2C41-4B80-A581-89E6DD13D1EB}" destId="{4D7DAA30-3DE4-4034-8FDC-69509C3C8531}" srcOrd="3" destOrd="0" presId="urn:microsoft.com/office/officeart/2005/8/layout/lProcess3"/>
    <dgm:cxn modelId="{9D3294FE-054A-478A-B639-4B2777BEB897}" type="presParOf" srcId="{63657192-2C41-4B80-A581-89E6DD13D1EB}" destId="{EB9ACCB0-0F19-4131-BAD1-3E7974E23DF6}" srcOrd="4" destOrd="0" presId="urn:microsoft.com/office/officeart/2005/8/layout/lProcess3"/>
    <dgm:cxn modelId="{ABC1C3D3-847F-4F55-80D6-B6C0A6DC2D8E}" type="presParOf" srcId="{8E3B65CA-5094-4115-B791-0EA098B82215}" destId="{16212219-F4B7-412F-9D34-9AB9DA703726}" srcOrd="3" destOrd="0" presId="urn:microsoft.com/office/officeart/2005/8/layout/lProcess3"/>
    <dgm:cxn modelId="{497C672A-7997-4BAE-993D-8BA73485D9BB}" type="presParOf" srcId="{8E3B65CA-5094-4115-B791-0EA098B82215}" destId="{B30C66B9-FB23-4DE7-86DD-FA62E71B2A53}" srcOrd="4" destOrd="0" presId="urn:microsoft.com/office/officeart/2005/8/layout/lProcess3"/>
    <dgm:cxn modelId="{832438D5-FA86-4319-80DB-72320564429E}" type="presParOf" srcId="{B30C66B9-FB23-4DE7-86DD-FA62E71B2A53}" destId="{4A4F691B-E47C-4744-9678-982C21430797}" srcOrd="0" destOrd="0" presId="urn:microsoft.com/office/officeart/2005/8/layout/lProcess3"/>
    <dgm:cxn modelId="{9ABBBB17-17CD-4D76-A2FC-4988F62D9079}" type="presParOf" srcId="{8E3B65CA-5094-4115-B791-0EA098B82215}" destId="{3E03B7A7-855C-48E6-87EE-A30A8BE42199}" srcOrd="5" destOrd="0" presId="urn:microsoft.com/office/officeart/2005/8/layout/lProcess3"/>
    <dgm:cxn modelId="{5168F6D9-93AA-46C5-BBB4-735A3148084E}" type="presParOf" srcId="{8E3B65CA-5094-4115-B791-0EA098B82215}" destId="{EC3D61CE-98D1-427E-8C08-CB24553566D3}" srcOrd="6" destOrd="0" presId="urn:microsoft.com/office/officeart/2005/8/layout/lProcess3"/>
    <dgm:cxn modelId="{7DBE75D5-616F-4DD1-9D2E-67BAE1EAEDB3}" type="presParOf" srcId="{EC3D61CE-98D1-427E-8C08-CB24553566D3}" destId="{E914BCC9-516C-497D-8C33-D791F7835E51}"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7C7764-2176-4DE1-B86F-3C83BFD0C093}"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F0594148-00B7-42FE-BC63-490823B23B64}">
      <dgm:prSet phldrT="[Text]"/>
      <dgm:spPr/>
      <dgm:t>
        <a:bodyPr/>
        <a:lstStyle/>
        <a:p>
          <a:r>
            <a:rPr lang="en-US" dirty="0"/>
            <a:t>Data Collection</a:t>
          </a:r>
        </a:p>
      </dgm:t>
    </dgm:pt>
    <dgm:pt modelId="{6D36FF88-E5A2-4F58-9838-0FF237175645}" type="parTrans" cxnId="{45A54BE5-9412-4196-9978-B33FBBB705F6}">
      <dgm:prSet/>
      <dgm:spPr/>
      <dgm:t>
        <a:bodyPr/>
        <a:lstStyle/>
        <a:p>
          <a:endParaRPr lang="en-US"/>
        </a:p>
      </dgm:t>
    </dgm:pt>
    <dgm:pt modelId="{2AF6300C-C5A6-4D20-A49F-2B69F98B5D24}" type="sibTrans" cxnId="{45A54BE5-9412-4196-9978-B33FBBB705F6}">
      <dgm:prSet/>
      <dgm:spPr/>
      <dgm:t>
        <a:bodyPr/>
        <a:lstStyle/>
        <a:p>
          <a:endParaRPr lang="en-US"/>
        </a:p>
      </dgm:t>
    </dgm:pt>
    <dgm:pt modelId="{C6A8F89A-CA45-4350-8CBB-689338A95CFA}">
      <dgm:prSet phldrT="[Text]"/>
      <dgm:spPr/>
      <dgm:t>
        <a:bodyPr/>
        <a:lstStyle/>
        <a:p>
          <a:r>
            <a:rPr lang="en-US" dirty="0"/>
            <a:t>Data Cleaning</a:t>
          </a:r>
        </a:p>
      </dgm:t>
    </dgm:pt>
    <dgm:pt modelId="{1C358E20-34B6-4BBA-A850-7D16FC8294D7}" type="parTrans" cxnId="{E7DF46A0-D2E5-4278-8D48-1D2EA1982E5D}">
      <dgm:prSet/>
      <dgm:spPr/>
      <dgm:t>
        <a:bodyPr/>
        <a:lstStyle/>
        <a:p>
          <a:endParaRPr lang="en-US"/>
        </a:p>
      </dgm:t>
    </dgm:pt>
    <dgm:pt modelId="{D6B002FE-2665-4C23-8778-9AC3A988BE6A}" type="sibTrans" cxnId="{E7DF46A0-D2E5-4278-8D48-1D2EA1982E5D}">
      <dgm:prSet/>
      <dgm:spPr/>
      <dgm:t>
        <a:bodyPr/>
        <a:lstStyle/>
        <a:p>
          <a:endParaRPr lang="en-US"/>
        </a:p>
      </dgm:t>
    </dgm:pt>
    <dgm:pt modelId="{54C207E3-E4F0-4FF4-B71D-6980F2C2C52B}">
      <dgm:prSet phldrT="[Text]"/>
      <dgm:spPr/>
      <dgm:t>
        <a:bodyPr/>
        <a:lstStyle/>
        <a:p>
          <a:r>
            <a:rPr lang="en-US" dirty="0"/>
            <a:t>Modeling Techniques</a:t>
          </a:r>
        </a:p>
      </dgm:t>
    </dgm:pt>
    <dgm:pt modelId="{AD53CF23-0E0D-4283-892C-DDB073485145}" type="parTrans" cxnId="{3A1AD43F-8928-49B7-BC19-E380AB815F39}">
      <dgm:prSet/>
      <dgm:spPr/>
      <dgm:t>
        <a:bodyPr/>
        <a:lstStyle/>
        <a:p>
          <a:endParaRPr lang="en-US"/>
        </a:p>
      </dgm:t>
    </dgm:pt>
    <dgm:pt modelId="{BE2036B9-F7E2-4CE2-ADF5-E551534444B6}" type="sibTrans" cxnId="{3A1AD43F-8928-49B7-BC19-E380AB815F39}">
      <dgm:prSet/>
      <dgm:spPr/>
      <dgm:t>
        <a:bodyPr/>
        <a:lstStyle/>
        <a:p>
          <a:endParaRPr lang="en-US"/>
        </a:p>
      </dgm:t>
    </dgm:pt>
    <dgm:pt modelId="{9D4EB4CA-980E-43AF-A924-E9796247448A}">
      <dgm:prSet phldrT="[Text]"/>
      <dgm:spPr/>
      <dgm:t>
        <a:bodyPr/>
        <a:lstStyle/>
        <a:p>
          <a:r>
            <a:rPr lang="en-US" dirty="0"/>
            <a:t>Data Analysis</a:t>
          </a:r>
        </a:p>
      </dgm:t>
    </dgm:pt>
    <dgm:pt modelId="{5134D12E-905F-4685-95DB-949946098EF8}" type="parTrans" cxnId="{BB2FAF6D-2FAA-4226-B1DD-4FE32E51080F}">
      <dgm:prSet/>
      <dgm:spPr/>
      <dgm:t>
        <a:bodyPr/>
        <a:lstStyle/>
        <a:p>
          <a:endParaRPr lang="en-US"/>
        </a:p>
      </dgm:t>
    </dgm:pt>
    <dgm:pt modelId="{715B96F5-4A8C-4D19-8304-8C14C37417E5}" type="sibTrans" cxnId="{BB2FAF6D-2FAA-4226-B1DD-4FE32E51080F}">
      <dgm:prSet/>
      <dgm:spPr/>
      <dgm:t>
        <a:bodyPr/>
        <a:lstStyle/>
        <a:p>
          <a:endParaRPr lang="en-US"/>
        </a:p>
      </dgm:t>
    </dgm:pt>
    <dgm:pt modelId="{3F705675-27EE-492E-8337-53500DA4B13B}">
      <dgm:prSet phldrT="[Text]"/>
      <dgm:spPr/>
      <dgm:t>
        <a:bodyPr/>
        <a:lstStyle/>
        <a:p>
          <a:r>
            <a:rPr lang="en-US" dirty="0"/>
            <a:t>Airline &amp; Airports</a:t>
          </a:r>
        </a:p>
      </dgm:t>
    </dgm:pt>
    <dgm:pt modelId="{F22396BC-90C9-4254-8A9A-BEA08582D8A2}" type="parTrans" cxnId="{405B27CA-FAB1-4EA8-BB99-6F46C7FE30AF}">
      <dgm:prSet/>
      <dgm:spPr/>
      <dgm:t>
        <a:bodyPr/>
        <a:lstStyle/>
        <a:p>
          <a:endParaRPr lang="en-US"/>
        </a:p>
      </dgm:t>
    </dgm:pt>
    <dgm:pt modelId="{D1FFFE79-1161-453A-9E0D-7B711E87D188}" type="sibTrans" cxnId="{405B27CA-FAB1-4EA8-BB99-6F46C7FE30AF}">
      <dgm:prSet/>
      <dgm:spPr/>
      <dgm:t>
        <a:bodyPr/>
        <a:lstStyle/>
        <a:p>
          <a:endParaRPr lang="en-US"/>
        </a:p>
      </dgm:t>
    </dgm:pt>
    <dgm:pt modelId="{C7FF8A56-A3B6-4D73-8291-D421F2B2ABB4}">
      <dgm:prSet phldrT="[Text]"/>
      <dgm:spPr/>
      <dgm:t>
        <a:bodyPr/>
        <a:lstStyle/>
        <a:p>
          <a:r>
            <a:rPr lang="en-US" dirty="0"/>
            <a:t>Day, Month, &amp; Time</a:t>
          </a:r>
        </a:p>
      </dgm:t>
    </dgm:pt>
    <dgm:pt modelId="{98C99161-004F-4DB0-A565-2ABA08044991}" type="parTrans" cxnId="{425EFDFA-697B-4151-8B5D-C433E69BAB4C}">
      <dgm:prSet/>
      <dgm:spPr/>
      <dgm:t>
        <a:bodyPr/>
        <a:lstStyle/>
        <a:p>
          <a:endParaRPr lang="en-US"/>
        </a:p>
      </dgm:t>
    </dgm:pt>
    <dgm:pt modelId="{5AC4AF3C-E547-40AB-A7EC-0622108CE63D}" type="sibTrans" cxnId="{425EFDFA-697B-4151-8B5D-C433E69BAB4C}">
      <dgm:prSet/>
      <dgm:spPr/>
      <dgm:t>
        <a:bodyPr/>
        <a:lstStyle/>
        <a:p>
          <a:endParaRPr lang="en-US"/>
        </a:p>
      </dgm:t>
    </dgm:pt>
    <dgm:pt modelId="{8E3B65CA-5094-4115-B791-0EA098B82215}" type="pres">
      <dgm:prSet presAssocID="{8A7C7764-2176-4DE1-B86F-3C83BFD0C093}" presName="Name0" presStyleCnt="0">
        <dgm:presLayoutVars>
          <dgm:chPref val="3"/>
          <dgm:dir/>
          <dgm:animLvl val="lvl"/>
          <dgm:resizeHandles/>
        </dgm:presLayoutVars>
      </dgm:prSet>
      <dgm:spPr/>
    </dgm:pt>
    <dgm:pt modelId="{6AA8617E-27D5-4957-A1FA-96B481936415}" type="pres">
      <dgm:prSet presAssocID="{F0594148-00B7-42FE-BC63-490823B23B64}" presName="horFlow" presStyleCnt="0"/>
      <dgm:spPr/>
    </dgm:pt>
    <dgm:pt modelId="{AF5A903C-6446-458D-927C-D13B2DD2EE7E}" type="pres">
      <dgm:prSet presAssocID="{F0594148-00B7-42FE-BC63-490823B23B64}" presName="bigChev" presStyleLbl="node1" presStyleIdx="0" presStyleCnt="4"/>
      <dgm:spPr/>
    </dgm:pt>
    <dgm:pt modelId="{65544BAC-7A77-4528-9138-90F3821B8183}" type="pres">
      <dgm:prSet presAssocID="{F0594148-00B7-42FE-BC63-490823B23B64}" presName="vSp" presStyleCnt="0"/>
      <dgm:spPr/>
    </dgm:pt>
    <dgm:pt modelId="{63657192-2C41-4B80-A581-89E6DD13D1EB}" type="pres">
      <dgm:prSet presAssocID="{C6A8F89A-CA45-4350-8CBB-689338A95CFA}" presName="horFlow" presStyleCnt="0"/>
      <dgm:spPr/>
    </dgm:pt>
    <dgm:pt modelId="{EA27755A-F09D-4B88-A540-45EB5288AF96}" type="pres">
      <dgm:prSet presAssocID="{C6A8F89A-CA45-4350-8CBB-689338A95CFA}" presName="bigChev" presStyleLbl="node1" presStyleIdx="1" presStyleCnt="4"/>
      <dgm:spPr/>
    </dgm:pt>
    <dgm:pt modelId="{16212219-F4B7-412F-9D34-9AB9DA703726}" type="pres">
      <dgm:prSet presAssocID="{C6A8F89A-CA45-4350-8CBB-689338A95CFA}" presName="vSp" presStyleCnt="0"/>
      <dgm:spPr/>
    </dgm:pt>
    <dgm:pt modelId="{B30C66B9-FB23-4DE7-86DD-FA62E71B2A53}" type="pres">
      <dgm:prSet presAssocID="{9D4EB4CA-980E-43AF-A924-E9796247448A}" presName="horFlow" presStyleCnt="0"/>
      <dgm:spPr/>
    </dgm:pt>
    <dgm:pt modelId="{4A4F691B-E47C-4744-9678-982C21430797}" type="pres">
      <dgm:prSet presAssocID="{9D4EB4CA-980E-43AF-A924-E9796247448A}" presName="bigChev" presStyleLbl="node1" presStyleIdx="2" presStyleCnt="4"/>
      <dgm:spPr/>
    </dgm:pt>
    <dgm:pt modelId="{193E63D8-86ED-4D8F-B67E-54E748BE6408}" type="pres">
      <dgm:prSet presAssocID="{F22396BC-90C9-4254-8A9A-BEA08582D8A2}" presName="parTrans" presStyleCnt="0"/>
      <dgm:spPr/>
    </dgm:pt>
    <dgm:pt modelId="{A8E1AA54-21BB-406F-A2E7-BC91EE5E9AEC}" type="pres">
      <dgm:prSet presAssocID="{3F705675-27EE-492E-8337-53500DA4B13B}" presName="node" presStyleLbl="alignAccFollowNode1" presStyleIdx="0" presStyleCnt="2">
        <dgm:presLayoutVars>
          <dgm:bulletEnabled val="1"/>
        </dgm:presLayoutVars>
      </dgm:prSet>
      <dgm:spPr/>
    </dgm:pt>
    <dgm:pt modelId="{0C3658FA-8C64-4A1C-8ACE-69A1C669F3FA}" type="pres">
      <dgm:prSet presAssocID="{D1FFFE79-1161-453A-9E0D-7B711E87D188}" presName="sibTrans" presStyleCnt="0"/>
      <dgm:spPr/>
    </dgm:pt>
    <dgm:pt modelId="{155C9681-2BA3-42A8-BF47-A25D33EAED84}" type="pres">
      <dgm:prSet presAssocID="{C7FF8A56-A3B6-4D73-8291-D421F2B2ABB4}" presName="node" presStyleLbl="alignAccFollowNode1" presStyleIdx="1" presStyleCnt="2">
        <dgm:presLayoutVars>
          <dgm:bulletEnabled val="1"/>
        </dgm:presLayoutVars>
      </dgm:prSet>
      <dgm:spPr/>
    </dgm:pt>
    <dgm:pt modelId="{3E03B7A7-855C-48E6-87EE-A30A8BE42199}" type="pres">
      <dgm:prSet presAssocID="{9D4EB4CA-980E-43AF-A924-E9796247448A}" presName="vSp" presStyleCnt="0"/>
      <dgm:spPr/>
    </dgm:pt>
    <dgm:pt modelId="{EC3D61CE-98D1-427E-8C08-CB24553566D3}" type="pres">
      <dgm:prSet presAssocID="{54C207E3-E4F0-4FF4-B71D-6980F2C2C52B}" presName="horFlow" presStyleCnt="0"/>
      <dgm:spPr/>
    </dgm:pt>
    <dgm:pt modelId="{E914BCC9-516C-497D-8C33-D791F7835E51}" type="pres">
      <dgm:prSet presAssocID="{54C207E3-E4F0-4FF4-B71D-6980F2C2C52B}" presName="bigChev" presStyleLbl="node1" presStyleIdx="3" presStyleCnt="4"/>
      <dgm:spPr/>
    </dgm:pt>
  </dgm:ptLst>
  <dgm:cxnLst>
    <dgm:cxn modelId="{C63E2D14-D6BD-4EB3-9DE1-B71F6547EAE5}" type="presOf" srcId="{C7FF8A56-A3B6-4D73-8291-D421F2B2ABB4}" destId="{155C9681-2BA3-42A8-BF47-A25D33EAED84}" srcOrd="0" destOrd="0" presId="urn:microsoft.com/office/officeart/2005/8/layout/lProcess3"/>
    <dgm:cxn modelId="{9061463E-18C4-4216-9A96-C8E17908DDC9}" type="presOf" srcId="{9D4EB4CA-980E-43AF-A924-E9796247448A}" destId="{4A4F691B-E47C-4744-9678-982C21430797}" srcOrd="0" destOrd="0" presId="urn:microsoft.com/office/officeart/2005/8/layout/lProcess3"/>
    <dgm:cxn modelId="{3A1AD43F-8928-49B7-BC19-E380AB815F39}" srcId="{8A7C7764-2176-4DE1-B86F-3C83BFD0C093}" destId="{54C207E3-E4F0-4FF4-B71D-6980F2C2C52B}" srcOrd="3" destOrd="0" parTransId="{AD53CF23-0E0D-4283-892C-DDB073485145}" sibTransId="{BE2036B9-F7E2-4CE2-ADF5-E551534444B6}"/>
    <dgm:cxn modelId="{BB2FAF6D-2FAA-4226-B1DD-4FE32E51080F}" srcId="{8A7C7764-2176-4DE1-B86F-3C83BFD0C093}" destId="{9D4EB4CA-980E-43AF-A924-E9796247448A}" srcOrd="2" destOrd="0" parTransId="{5134D12E-905F-4685-95DB-949946098EF8}" sibTransId="{715B96F5-4A8C-4D19-8304-8C14C37417E5}"/>
    <dgm:cxn modelId="{2A165551-86CE-469E-A1EA-F70A2579C362}" type="presOf" srcId="{F0594148-00B7-42FE-BC63-490823B23B64}" destId="{AF5A903C-6446-458D-927C-D13B2DD2EE7E}" srcOrd="0" destOrd="0" presId="urn:microsoft.com/office/officeart/2005/8/layout/lProcess3"/>
    <dgm:cxn modelId="{BCCD9073-E0D7-41B6-A33B-8A45AF38F32D}" type="presOf" srcId="{C6A8F89A-CA45-4350-8CBB-689338A95CFA}" destId="{EA27755A-F09D-4B88-A540-45EB5288AF96}" srcOrd="0" destOrd="0" presId="urn:microsoft.com/office/officeart/2005/8/layout/lProcess3"/>
    <dgm:cxn modelId="{83DA277F-823D-4F58-9A35-50D0E58D39F2}" type="presOf" srcId="{54C207E3-E4F0-4FF4-B71D-6980F2C2C52B}" destId="{E914BCC9-516C-497D-8C33-D791F7835E51}" srcOrd="0" destOrd="0" presId="urn:microsoft.com/office/officeart/2005/8/layout/lProcess3"/>
    <dgm:cxn modelId="{5E389697-A8D9-47D1-B90A-E7A49AD5B403}" type="presOf" srcId="{3F705675-27EE-492E-8337-53500DA4B13B}" destId="{A8E1AA54-21BB-406F-A2E7-BC91EE5E9AEC}" srcOrd="0" destOrd="0" presId="urn:microsoft.com/office/officeart/2005/8/layout/lProcess3"/>
    <dgm:cxn modelId="{E7DF46A0-D2E5-4278-8D48-1D2EA1982E5D}" srcId="{8A7C7764-2176-4DE1-B86F-3C83BFD0C093}" destId="{C6A8F89A-CA45-4350-8CBB-689338A95CFA}" srcOrd="1" destOrd="0" parTransId="{1C358E20-34B6-4BBA-A850-7D16FC8294D7}" sibTransId="{D6B002FE-2665-4C23-8778-9AC3A988BE6A}"/>
    <dgm:cxn modelId="{405B27CA-FAB1-4EA8-BB99-6F46C7FE30AF}" srcId="{9D4EB4CA-980E-43AF-A924-E9796247448A}" destId="{3F705675-27EE-492E-8337-53500DA4B13B}" srcOrd="0" destOrd="0" parTransId="{F22396BC-90C9-4254-8A9A-BEA08582D8A2}" sibTransId="{D1FFFE79-1161-453A-9E0D-7B711E87D188}"/>
    <dgm:cxn modelId="{45A54BE5-9412-4196-9978-B33FBBB705F6}" srcId="{8A7C7764-2176-4DE1-B86F-3C83BFD0C093}" destId="{F0594148-00B7-42FE-BC63-490823B23B64}" srcOrd="0" destOrd="0" parTransId="{6D36FF88-E5A2-4F58-9838-0FF237175645}" sibTransId="{2AF6300C-C5A6-4D20-A49F-2B69F98B5D24}"/>
    <dgm:cxn modelId="{EDD53EF9-560A-4B5F-B3A2-E6C2018734BE}" type="presOf" srcId="{8A7C7764-2176-4DE1-B86F-3C83BFD0C093}" destId="{8E3B65CA-5094-4115-B791-0EA098B82215}" srcOrd="0" destOrd="0" presId="urn:microsoft.com/office/officeart/2005/8/layout/lProcess3"/>
    <dgm:cxn modelId="{425EFDFA-697B-4151-8B5D-C433E69BAB4C}" srcId="{9D4EB4CA-980E-43AF-A924-E9796247448A}" destId="{C7FF8A56-A3B6-4D73-8291-D421F2B2ABB4}" srcOrd="1" destOrd="0" parTransId="{98C99161-004F-4DB0-A565-2ABA08044991}" sibTransId="{5AC4AF3C-E547-40AB-A7EC-0622108CE63D}"/>
    <dgm:cxn modelId="{9018DB96-2F65-4DA4-B0CA-6787F9AD2384}" type="presParOf" srcId="{8E3B65CA-5094-4115-B791-0EA098B82215}" destId="{6AA8617E-27D5-4957-A1FA-96B481936415}" srcOrd="0" destOrd="0" presId="urn:microsoft.com/office/officeart/2005/8/layout/lProcess3"/>
    <dgm:cxn modelId="{3511F826-B3B3-48C4-8268-F0DB28DAF6EC}" type="presParOf" srcId="{6AA8617E-27D5-4957-A1FA-96B481936415}" destId="{AF5A903C-6446-458D-927C-D13B2DD2EE7E}" srcOrd="0" destOrd="0" presId="urn:microsoft.com/office/officeart/2005/8/layout/lProcess3"/>
    <dgm:cxn modelId="{84A6ED1D-4AC7-4130-A658-43278325CA6B}" type="presParOf" srcId="{8E3B65CA-5094-4115-B791-0EA098B82215}" destId="{65544BAC-7A77-4528-9138-90F3821B8183}" srcOrd="1" destOrd="0" presId="urn:microsoft.com/office/officeart/2005/8/layout/lProcess3"/>
    <dgm:cxn modelId="{9FED67EF-2B01-4134-984D-4A17799378B3}" type="presParOf" srcId="{8E3B65CA-5094-4115-B791-0EA098B82215}" destId="{63657192-2C41-4B80-A581-89E6DD13D1EB}" srcOrd="2" destOrd="0" presId="urn:microsoft.com/office/officeart/2005/8/layout/lProcess3"/>
    <dgm:cxn modelId="{7F303985-3E33-4081-8EDC-A6ECA5DB7FF1}" type="presParOf" srcId="{63657192-2C41-4B80-A581-89E6DD13D1EB}" destId="{EA27755A-F09D-4B88-A540-45EB5288AF96}" srcOrd="0" destOrd="0" presId="urn:microsoft.com/office/officeart/2005/8/layout/lProcess3"/>
    <dgm:cxn modelId="{ABC1C3D3-847F-4F55-80D6-B6C0A6DC2D8E}" type="presParOf" srcId="{8E3B65CA-5094-4115-B791-0EA098B82215}" destId="{16212219-F4B7-412F-9D34-9AB9DA703726}" srcOrd="3" destOrd="0" presId="urn:microsoft.com/office/officeart/2005/8/layout/lProcess3"/>
    <dgm:cxn modelId="{497C672A-7997-4BAE-993D-8BA73485D9BB}" type="presParOf" srcId="{8E3B65CA-5094-4115-B791-0EA098B82215}" destId="{B30C66B9-FB23-4DE7-86DD-FA62E71B2A53}" srcOrd="4" destOrd="0" presId="urn:microsoft.com/office/officeart/2005/8/layout/lProcess3"/>
    <dgm:cxn modelId="{832438D5-FA86-4319-80DB-72320564429E}" type="presParOf" srcId="{B30C66B9-FB23-4DE7-86DD-FA62E71B2A53}" destId="{4A4F691B-E47C-4744-9678-982C21430797}" srcOrd="0" destOrd="0" presId="urn:microsoft.com/office/officeart/2005/8/layout/lProcess3"/>
    <dgm:cxn modelId="{4E45450E-C56E-4A00-BD7F-A6F99E445D9A}" type="presParOf" srcId="{B30C66B9-FB23-4DE7-86DD-FA62E71B2A53}" destId="{193E63D8-86ED-4D8F-B67E-54E748BE6408}" srcOrd="1" destOrd="0" presId="urn:microsoft.com/office/officeart/2005/8/layout/lProcess3"/>
    <dgm:cxn modelId="{E4A30FE7-620C-43D1-9BCE-EAFBC25E1673}" type="presParOf" srcId="{B30C66B9-FB23-4DE7-86DD-FA62E71B2A53}" destId="{A8E1AA54-21BB-406F-A2E7-BC91EE5E9AEC}" srcOrd="2" destOrd="0" presId="urn:microsoft.com/office/officeart/2005/8/layout/lProcess3"/>
    <dgm:cxn modelId="{97FD2352-31DA-493B-AC45-EADDE0D6B985}" type="presParOf" srcId="{B30C66B9-FB23-4DE7-86DD-FA62E71B2A53}" destId="{0C3658FA-8C64-4A1C-8ACE-69A1C669F3FA}" srcOrd="3" destOrd="0" presId="urn:microsoft.com/office/officeart/2005/8/layout/lProcess3"/>
    <dgm:cxn modelId="{E74EFE0B-A2C2-4684-B1DD-F0E55E808744}" type="presParOf" srcId="{B30C66B9-FB23-4DE7-86DD-FA62E71B2A53}" destId="{155C9681-2BA3-42A8-BF47-A25D33EAED84}" srcOrd="4" destOrd="0" presId="urn:microsoft.com/office/officeart/2005/8/layout/lProcess3"/>
    <dgm:cxn modelId="{9ABBBB17-17CD-4D76-A2FC-4988F62D9079}" type="presParOf" srcId="{8E3B65CA-5094-4115-B791-0EA098B82215}" destId="{3E03B7A7-855C-48E6-87EE-A30A8BE42199}" srcOrd="5" destOrd="0" presId="urn:microsoft.com/office/officeart/2005/8/layout/lProcess3"/>
    <dgm:cxn modelId="{5168F6D9-93AA-46C5-BBB4-735A3148084E}" type="presParOf" srcId="{8E3B65CA-5094-4115-B791-0EA098B82215}" destId="{EC3D61CE-98D1-427E-8C08-CB24553566D3}" srcOrd="6" destOrd="0" presId="urn:microsoft.com/office/officeart/2005/8/layout/lProcess3"/>
    <dgm:cxn modelId="{7DBE75D5-616F-4DD1-9D2E-67BAE1EAEDB3}" type="presParOf" srcId="{EC3D61CE-98D1-427E-8C08-CB24553566D3}" destId="{E914BCC9-516C-497D-8C33-D791F7835E51}"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C7764-2176-4DE1-B86F-3C83BFD0C093}"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F0594148-00B7-42FE-BC63-490823B23B64}">
      <dgm:prSet phldrT="[Text]"/>
      <dgm:spPr/>
      <dgm:t>
        <a:bodyPr/>
        <a:lstStyle/>
        <a:p>
          <a:r>
            <a:rPr lang="en-US" dirty="0"/>
            <a:t>Data Collection</a:t>
          </a:r>
        </a:p>
      </dgm:t>
    </dgm:pt>
    <dgm:pt modelId="{6D36FF88-E5A2-4F58-9838-0FF237175645}" type="parTrans" cxnId="{45A54BE5-9412-4196-9978-B33FBBB705F6}">
      <dgm:prSet/>
      <dgm:spPr/>
      <dgm:t>
        <a:bodyPr/>
        <a:lstStyle/>
        <a:p>
          <a:endParaRPr lang="en-US"/>
        </a:p>
      </dgm:t>
    </dgm:pt>
    <dgm:pt modelId="{2AF6300C-C5A6-4D20-A49F-2B69F98B5D24}" type="sibTrans" cxnId="{45A54BE5-9412-4196-9978-B33FBBB705F6}">
      <dgm:prSet/>
      <dgm:spPr/>
      <dgm:t>
        <a:bodyPr/>
        <a:lstStyle/>
        <a:p>
          <a:endParaRPr lang="en-US"/>
        </a:p>
      </dgm:t>
    </dgm:pt>
    <dgm:pt modelId="{C6A8F89A-CA45-4350-8CBB-689338A95CFA}">
      <dgm:prSet phldrT="[Text]"/>
      <dgm:spPr/>
      <dgm:t>
        <a:bodyPr/>
        <a:lstStyle/>
        <a:p>
          <a:r>
            <a:rPr lang="en-US" dirty="0"/>
            <a:t>Data Cleaning</a:t>
          </a:r>
        </a:p>
      </dgm:t>
    </dgm:pt>
    <dgm:pt modelId="{1C358E20-34B6-4BBA-A850-7D16FC8294D7}" type="parTrans" cxnId="{E7DF46A0-D2E5-4278-8D48-1D2EA1982E5D}">
      <dgm:prSet/>
      <dgm:spPr/>
      <dgm:t>
        <a:bodyPr/>
        <a:lstStyle/>
        <a:p>
          <a:endParaRPr lang="en-US"/>
        </a:p>
      </dgm:t>
    </dgm:pt>
    <dgm:pt modelId="{D6B002FE-2665-4C23-8778-9AC3A988BE6A}" type="sibTrans" cxnId="{E7DF46A0-D2E5-4278-8D48-1D2EA1982E5D}">
      <dgm:prSet/>
      <dgm:spPr/>
      <dgm:t>
        <a:bodyPr/>
        <a:lstStyle/>
        <a:p>
          <a:endParaRPr lang="en-US"/>
        </a:p>
      </dgm:t>
    </dgm:pt>
    <dgm:pt modelId="{54C207E3-E4F0-4FF4-B71D-6980F2C2C52B}">
      <dgm:prSet phldrT="[Text]"/>
      <dgm:spPr/>
      <dgm:t>
        <a:bodyPr/>
        <a:lstStyle/>
        <a:p>
          <a:r>
            <a:rPr lang="en-US" dirty="0"/>
            <a:t>Modeling Techniques</a:t>
          </a:r>
        </a:p>
      </dgm:t>
    </dgm:pt>
    <dgm:pt modelId="{AD53CF23-0E0D-4283-892C-DDB073485145}" type="parTrans" cxnId="{3A1AD43F-8928-49B7-BC19-E380AB815F39}">
      <dgm:prSet/>
      <dgm:spPr/>
      <dgm:t>
        <a:bodyPr/>
        <a:lstStyle/>
        <a:p>
          <a:endParaRPr lang="en-US"/>
        </a:p>
      </dgm:t>
    </dgm:pt>
    <dgm:pt modelId="{BE2036B9-F7E2-4CE2-ADF5-E551534444B6}" type="sibTrans" cxnId="{3A1AD43F-8928-49B7-BC19-E380AB815F39}">
      <dgm:prSet/>
      <dgm:spPr/>
      <dgm:t>
        <a:bodyPr/>
        <a:lstStyle/>
        <a:p>
          <a:endParaRPr lang="en-US"/>
        </a:p>
      </dgm:t>
    </dgm:pt>
    <dgm:pt modelId="{9D4EB4CA-980E-43AF-A924-E9796247448A}">
      <dgm:prSet phldrT="[Text]"/>
      <dgm:spPr/>
      <dgm:t>
        <a:bodyPr/>
        <a:lstStyle/>
        <a:p>
          <a:r>
            <a:rPr lang="en-US" dirty="0"/>
            <a:t>Data Analysis</a:t>
          </a:r>
        </a:p>
      </dgm:t>
    </dgm:pt>
    <dgm:pt modelId="{5134D12E-905F-4685-95DB-949946098EF8}" type="parTrans" cxnId="{BB2FAF6D-2FAA-4226-B1DD-4FE32E51080F}">
      <dgm:prSet/>
      <dgm:spPr/>
      <dgm:t>
        <a:bodyPr/>
        <a:lstStyle/>
        <a:p>
          <a:endParaRPr lang="en-US"/>
        </a:p>
      </dgm:t>
    </dgm:pt>
    <dgm:pt modelId="{715B96F5-4A8C-4D19-8304-8C14C37417E5}" type="sibTrans" cxnId="{BB2FAF6D-2FAA-4226-B1DD-4FE32E51080F}">
      <dgm:prSet/>
      <dgm:spPr/>
      <dgm:t>
        <a:bodyPr/>
        <a:lstStyle/>
        <a:p>
          <a:endParaRPr lang="en-US"/>
        </a:p>
      </dgm:t>
    </dgm:pt>
    <dgm:pt modelId="{3F705675-27EE-492E-8337-53500DA4B13B}">
      <dgm:prSet phldrT="[Text]"/>
      <dgm:spPr/>
      <dgm:t>
        <a:bodyPr/>
        <a:lstStyle/>
        <a:p>
          <a:r>
            <a:rPr lang="en-US" dirty="0"/>
            <a:t>Airline &amp; Airports</a:t>
          </a:r>
        </a:p>
      </dgm:t>
    </dgm:pt>
    <dgm:pt modelId="{F22396BC-90C9-4254-8A9A-BEA08582D8A2}" type="parTrans" cxnId="{405B27CA-FAB1-4EA8-BB99-6F46C7FE30AF}">
      <dgm:prSet/>
      <dgm:spPr/>
      <dgm:t>
        <a:bodyPr/>
        <a:lstStyle/>
        <a:p>
          <a:endParaRPr lang="en-US"/>
        </a:p>
      </dgm:t>
    </dgm:pt>
    <dgm:pt modelId="{D1FFFE79-1161-453A-9E0D-7B711E87D188}" type="sibTrans" cxnId="{405B27CA-FAB1-4EA8-BB99-6F46C7FE30AF}">
      <dgm:prSet/>
      <dgm:spPr/>
      <dgm:t>
        <a:bodyPr/>
        <a:lstStyle/>
        <a:p>
          <a:endParaRPr lang="en-US"/>
        </a:p>
      </dgm:t>
    </dgm:pt>
    <dgm:pt modelId="{8E3B65CA-5094-4115-B791-0EA098B82215}" type="pres">
      <dgm:prSet presAssocID="{8A7C7764-2176-4DE1-B86F-3C83BFD0C093}" presName="Name0" presStyleCnt="0">
        <dgm:presLayoutVars>
          <dgm:chPref val="3"/>
          <dgm:dir/>
          <dgm:animLvl val="lvl"/>
          <dgm:resizeHandles/>
        </dgm:presLayoutVars>
      </dgm:prSet>
      <dgm:spPr/>
    </dgm:pt>
    <dgm:pt modelId="{6AA8617E-27D5-4957-A1FA-96B481936415}" type="pres">
      <dgm:prSet presAssocID="{F0594148-00B7-42FE-BC63-490823B23B64}" presName="horFlow" presStyleCnt="0"/>
      <dgm:spPr/>
    </dgm:pt>
    <dgm:pt modelId="{AF5A903C-6446-458D-927C-D13B2DD2EE7E}" type="pres">
      <dgm:prSet presAssocID="{F0594148-00B7-42FE-BC63-490823B23B64}" presName="bigChev" presStyleLbl="node1" presStyleIdx="0" presStyleCnt="4"/>
      <dgm:spPr/>
    </dgm:pt>
    <dgm:pt modelId="{65544BAC-7A77-4528-9138-90F3821B8183}" type="pres">
      <dgm:prSet presAssocID="{F0594148-00B7-42FE-BC63-490823B23B64}" presName="vSp" presStyleCnt="0"/>
      <dgm:spPr/>
    </dgm:pt>
    <dgm:pt modelId="{63657192-2C41-4B80-A581-89E6DD13D1EB}" type="pres">
      <dgm:prSet presAssocID="{C6A8F89A-CA45-4350-8CBB-689338A95CFA}" presName="horFlow" presStyleCnt="0"/>
      <dgm:spPr/>
    </dgm:pt>
    <dgm:pt modelId="{EA27755A-F09D-4B88-A540-45EB5288AF96}" type="pres">
      <dgm:prSet presAssocID="{C6A8F89A-CA45-4350-8CBB-689338A95CFA}" presName="bigChev" presStyleLbl="node1" presStyleIdx="1" presStyleCnt="4"/>
      <dgm:spPr/>
    </dgm:pt>
    <dgm:pt modelId="{16212219-F4B7-412F-9D34-9AB9DA703726}" type="pres">
      <dgm:prSet presAssocID="{C6A8F89A-CA45-4350-8CBB-689338A95CFA}" presName="vSp" presStyleCnt="0"/>
      <dgm:spPr/>
    </dgm:pt>
    <dgm:pt modelId="{B30C66B9-FB23-4DE7-86DD-FA62E71B2A53}" type="pres">
      <dgm:prSet presAssocID="{9D4EB4CA-980E-43AF-A924-E9796247448A}" presName="horFlow" presStyleCnt="0"/>
      <dgm:spPr/>
    </dgm:pt>
    <dgm:pt modelId="{4A4F691B-E47C-4744-9678-982C21430797}" type="pres">
      <dgm:prSet presAssocID="{9D4EB4CA-980E-43AF-A924-E9796247448A}" presName="bigChev" presStyleLbl="node1" presStyleIdx="2" presStyleCnt="4"/>
      <dgm:spPr/>
    </dgm:pt>
    <dgm:pt modelId="{193E63D8-86ED-4D8F-B67E-54E748BE6408}" type="pres">
      <dgm:prSet presAssocID="{F22396BC-90C9-4254-8A9A-BEA08582D8A2}" presName="parTrans" presStyleCnt="0"/>
      <dgm:spPr/>
    </dgm:pt>
    <dgm:pt modelId="{A8E1AA54-21BB-406F-A2E7-BC91EE5E9AEC}" type="pres">
      <dgm:prSet presAssocID="{3F705675-27EE-492E-8337-53500DA4B13B}" presName="node" presStyleLbl="alignAccFollowNode1" presStyleIdx="0" presStyleCnt="1">
        <dgm:presLayoutVars>
          <dgm:bulletEnabled val="1"/>
        </dgm:presLayoutVars>
      </dgm:prSet>
      <dgm:spPr/>
    </dgm:pt>
    <dgm:pt modelId="{3E03B7A7-855C-48E6-87EE-A30A8BE42199}" type="pres">
      <dgm:prSet presAssocID="{9D4EB4CA-980E-43AF-A924-E9796247448A}" presName="vSp" presStyleCnt="0"/>
      <dgm:spPr/>
    </dgm:pt>
    <dgm:pt modelId="{EC3D61CE-98D1-427E-8C08-CB24553566D3}" type="pres">
      <dgm:prSet presAssocID="{54C207E3-E4F0-4FF4-B71D-6980F2C2C52B}" presName="horFlow" presStyleCnt="0"/>
      <dgm:spPr/>
    </dgm:pt>
    <dgm:pt modelId="{E914BCC9-516C-497D-8C33-D791F7835E51}" type="pres">
      <dgm:prSet presAssocID="{54C207E3-E4F0-4FF4-B71D-6980F2C2C52B}" presName="bigChev" presStyleLbl="node1" presStyleIdx="3" presStyleCnt="4"/>
      <dgm:spPr/>
    </dgm:pt>
  </dgm:ptLst>
  <dgm:cxnLst>
    <dgm:cxn modelId="{9061463E-18C4-4216-9A96-C8E17908DDC9}" type="presOf" srcId="{9D4EB4CA-980E-43AF-A924-E9796247448A}" destId="{4A4F691B-E47C-4744-9678-982C21430797}" srcOrd="0" destOrd="0" presId="urn:microsoft.com/office/officeart/2005/8/layout/lProcess3"/>
    <dgm:cxn modelId="{3A1AD43F-8928-49B7-BC19-E380AB815F39}" srcId="{8A7C7764-2176-4DE1-B86F-3C83BFD0C093}" destId="{54C207E3-E4F0-4FF4-B71D-6980F2C2C52B}" srcOrd="3" destOrd="0" parTransId="{AD53CF23-0E0D-4283-892C-DDB073485145}" sibTransId="{BE2036B9-F7E2-4CE2-ADF5-E551534444B6}"/>
    <dgm:cxn modelId="{BB2FAF6D-2FAA-4226-B1DD-4FE32E51080F}" srcId="{8A7C7764-2176-4DE1-B86F-3C83BFD0C093}" destId="{9D4EB4CA-980E-43AF-A924-E9796247448A}" srcOrd="2" destOrd="0" parTransId="{5134D12E-905F-4685-95DB-949946098EF8}" sibTransId="{715B96F5-4A8C-4D19-8304-8C14C37417E5}"/>
    <dgm:cxn modelId="{2A165551-86CE-469E-A1EA-F70A2579C362}" type="presOf" srcId="{F0594148-00B7-42FE-BC63-490823B23B64}" destId="{AF5A903C-6446-458D-927C-D13B2DD2EE7E}" srcOrd="0" destOrd="0" presId="urn:microsoft.com/office/officeart/2005/8/layout/lProcess3"/>
    <dgm:cxn modelId="{BCCD9073-E0D7-41B6-A33B-8A45AF38F32D}" type="presOf" srcId="{C6A8F89A-CA45-4350-8CBB-689338A95CFA}" destId="{EA27755A-F09D-4B88-A540-45EB5288AF96}" srcOrd="0" destOrd="0" presId="urn:microsoft.com/office/officeart/2005/8/layout/lProcess3"/>
    <dgm:cxn modelId="{83DA277F-823D-4F58-9A35-50D0E58D39F2}" type="presOf" srcId="{54C207E3-E4F0-4FF4-B71D-6980F2C2C52B}" destId="{E914BCC9-516C-497D-8C33-D791F7835E51}" srcOrd="0" destOrd="0" presId="urn:microsoft.com/office/officeart/2005/8/layout/lProcess3"/>
    <dgm:cxn modelId="{5E389697-A8D9-47D1-B90A-E7A49AD5B403}" type="presOf" srcId="{3F705675-27EE-492E-8337-53500DA4B13B}" destId="{A8E1AA54-21BB-406F-A2E7-BC91EE5E9AEC}" srcOrd="0" destOrd="0" presId="urn:microsoft.com/office/officeart/2005/8/layout/lProcess3"/>
    <dgm:cxn modelId="{E7DF46A0-D2E5-4278-8D48-1D2EA1982E5D}" srcId="{8A7C7764-2176-4DE1-B86F-3C83BFD0C093}" destId="{C6A8F89A-CA45-4350-8CBB-689338A95CFA}" srcOrd="1" destOrd="0" parTransId="{1C358E20-34B6-4BBA-A850-7D16FC8294D7}" sibTransId="{D6B002FE-2665-4C23-8778-9AC3A988BE6A}"/>
    <dgm:cxn modelId="{405B27CA-FAB1-4EA8-BB99-6F46C7FE30AF}" srcId="{9D4EB4CA-980E-43AF-A924-E9796247448A}" destId="{3F705675-27EE-492E-8337-53500DA4B13B}" srcOrd="0" destOrd="0" parTransId="{F22396BC-90C9-4254-8A9A-BEA08582D8A2}" sibTransId="{D1FFFE79-1161-453A-9E0D-7B711E87D188}"/>
    <dgm:cxn modelId="{45A54BE5-9412-4196-9978-B33FBBB705F6}" srcId="{8A7C7764-2176-4DE1-B86F-3C83BFD0C093}" destId="{F0594148-00B7-42FE-BC63-490823B23B64}" srcOrd="0" destOrd="0" parTransId="{6D36FF88-E5A2-4F58-9838-0FF237175645}" sibTransId="{2AF6300C-C5A6-4D20-A49F-2B69F98B5D24}"/>
    <dgm:cxn modelId="{EDD53EF9-560A-4B5F-B3A2-E6C2018734BE}" type="presOf" srcId="{8A7C7764-2176-4DE1-B86F-3C83BFD0C093}" destId="{8E3B65CA-5094-4115-B791-0EA098B82215}" srcOrd="0" destOrd="0" presId="urn:microsoft.com/office/officeart/2005/8/layout/lProcess3"/>
    <dgm:cxn modelId="{9018DB96-2F65-4DA4-B0CA-6787F9AD2384}" type="presParOf" srcId="{8E3B65CA-5094-4115-B791-0EA098B82215}" destId="{6AA8617E-27D5-4957-A1FA-96B481936415}" srcOrd="0" destOrd="0" presId="urn:microsoft.com/office/officeart/2005/8/layout/lProcess3"/>
    <dgm:cxn modelId="{3511F826-B3B3-48C4-8268-F0DB28DAF6EC}" type="presParOf" srcId="{6AA8617E-27D5-4957-A1FA-96B481936415}" destId="{AF5A903C-6446-458D-927C-D13B2DD2EE7E}" srcOrd="0" destOrd="0" presId="urn:microsoft.com/office/officeart/2005/8/layout/lProcess3"/>
    <dgm:cxn modelId="{84A6ED1D-4AC7-4130-A658-43278325CA6B}" type="presParOf" srcId="{8E3B65CA-5094-4115-B791-0EA098B82215}" destId="{65544BAC-7A77-4528-9138-90F3821B8183}" srcOrd="1" destOrd="0" presId="urn:microsoft.com/office/officeart/2005/8/layout/lProcess3"/>
    <dgm:cxn modelId="{9FED67EF-2B01-4134-984D-4A17799378B3}" type="presParOf" srcId="{8E3B65CA-5094-4115-B791-0EA098B82215}" destId="{63657192-2C41-4B80-A581-89E6DD13D1EB}" srcOrd="2" destOrd="0" presId="urn:microsoft.com/office/officeart/2005/8/layout/lProcess3"/>
    <dgm:cxn modelId="{7F303985-3E33-4081-8EDC-A6ECA5DB7FF1}" type="presParOf" srcId="{63657192-2C41-4B80-A581-89E6DD13D1EB}" destId="{EA27755A-F09D-4B88-A540-45EB5288AF96}" srcOrd="0" destOrd="0" presId="urn:microsoft.com/office/officeart/2005/8/layout/lProcess3"/>
    <dgm:cxn modelId="{ABC1C3D3-847F-4F55-80D6-B6C0A6DC2D8E}" type="presParOf" srcId="{8E3B65CA-5094-4115-B791-0EA098B82215}" destId="{16212219-F4B7-412F-9D34-9AB9DA703726}" srcOrd="3" destOrd="0" presId="urn:microsoft.com/office/officeart/2005/8/layout/lProcess3"/>
    <dgm:cxn modelId="{497C672A-7997-4BAE-993D-8BA73485D9BB}" type="presParOf" srcId="{8E3B65CA-5094-4115-B791-0EA098B82215}" destId="{B30C66B9-FB23-4DE7-86DD-FA62E71B2A53}" srcOrd="4" destOrd="0" presId="urn:microsoft.com/office/officeart/2005/8/layout/lProcess3"/>
    <dgm:cxn modelId="{832438D5-FA86-4319-80DB-72320564429E}" type="presParOf" srcId="{B30C66B9-FB23-4DE7-86DD-FA62E71B2A53}" destId="{4A4F691B-E47C-4744-9678-982C21430797}" srcOrd="0" destOrd="0" presId="urn:microsoft.com/office/officeart/2005/8/layout/lProcess3"/>
    <dgm:cxn modelId="{4E45450E-C56E-4A00-BD7F-A6F99E445D9A}" type="presParOf" srcId="{B30C66B9-FB23-4DE7-86DD-FA62E71B2A53}" destId="{193E63D8-86ED-4D8F-B67E-54E748BE6408}" srcOrd="1" destOrd="0" presId="urn:microsoft.com/office/officeart/2005/8/layout/lProcess3"/>
    <dgm:cxn modelId="{E4A30FE7-620C-43D1-9BCE-EAFBC25E1673}" type="presParOf" srcId="{B30C66B9-FB23-4DE7-86DD-FA62E71B2A53}" destId="{A8E1AA54-21BB-406F-A2E7-BC91EE5E9AEC}" srcOrd="2" destOrd="0" presId="urn:microsoft.com/office/officeart/2005/8/layout/lProcess3"/>
    <dgm:cxn modelId="{9ABBBB17-17CD-4D76-A2FC-4988F62D9079}" type="presParOf" srcId="{8E3B65CA-5094-4115-B791-0EA098B82215}" destId="{3E03B7A7-855C-48E6-87EE-A30A8BE42199}" srcOrd="5" destOrd="0" presId="urn:microsoft.com/office/officeart/2005/8/layout/lProcess3"/>
    <dgm:cxn modelId="{5168F6D9-93AA-46C5-BBB4-735A3148084E}" type="presParOf" srcId="{8E3B65CA-5094-4115-B791-0EA098B82215}" destId="{EC3D61CE-98D1-427E-8C08-CB24553566D3}" srcOrd="6" destOrd="0" presId="urn:microsoft.com/office/officeart/2005/8/layout/lProcess3"/>
    <dgm:cxn modelId="{7DBE75D5-616F-4DD1-9D2E-67BAE1EAEDB3}" type="presParOf" srcId="{EC3D61CE-98D1-427E-8C08-CB24553566D3}" destId="{E914BCC9-516C-497D-8C33-D791F7835E51}"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7C7764-2176-4DE1-B86F-3C83BFD0C093}"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F0594148-00B7-42FE-BC63-490823B23B64}">
      <dgm:prSet phldrT="[Text]"/>
      <dgm:spPr/>
      <dgm:t>
        <a:bodyPr/>
        <a:lstStyle/>
        <a:p>
          <a:r>
            <a:rPr lang="en-US" dirty="0"/>
            <a:t>Data Collection</a:t>
          </a:r>
        </a:p>
      </dgm:t>
    </dgm:pt>
    <dgm:pt modelId="{6D36FF88-E5A2-4F58-9838-0FF237175645}" type="parTrans" cxnId="{45A54BE5-9412-4196-9978-B33FBBB705F6}">
      <dgm:prSet/>
      <dgm:spPr/>
      <dgm:t>
        <a:bodyPr/>
        <a:lstStyle/>
        <a:p>
          <a:endParaRPr lang="en-US"/>
        </a:p>
      </dgm:t>
    </dgm:pt>
    <dgm:pt modelId="{2AF6300C-C5A6-4D20-A49F-2B69F98B5D24}" type="sibTrans" cxnId="{45A54BE5-9412-4196-9978-B33FBBB705F6}">
      <dgm:prSet/>
      <dgm:spPr/>
      <dgm:t>
        <a:bodyPr/>
        <a:lstStyle/>
        <a:p>
          <a:endParaRPr lang="en-US"/>
        </a:p>
      </dgm:t>
    </dgm:pt>
    <dgm:pt modelId="{C6A8F89A-CA45-4350-8CBB-689338A95CFA}">
      <dgm:prSet phldrT="[Text]"/>
      <dgm:spPr/>
      <dgm:t>
        <a:bodyPr/>
        <a:lstStyle/>
        <a:p>
          <a:r>
            <a:rPr lang="en-US" dirty="0"/>
            <a:t>Data Cleaning</a:t>
          </a:r>
        </a:p>
      </dgm:t>
    </dgm:pt>
    <dgm:pt modelId="{1C358E20-34B6-4BBA-A850-7D16FC8294D7}" type="parTrans" cxnId="{E7DF46A0-D2E5-4278-8D48-1D2EA1982E5D}">
      <dgm:prSet/>
      <dgm:spPr/>
      <dgm:t>
        <a:bodyPr/>
        <a:lstStyle/>
        <a:p>
          <a:endParaRPr lang="en-US"/>
        </a:p>
      </dgm:t>
    </dgm:pt>
    <dgm:pt modelId="{D6B002FE-2665-4C23-8778-9AC3A988BE6A}" type="sibTrans" cxnId="{E7DF46A0-D2E5-4278-8D48-1D2EA1982E5D}">
      <dgm:prSet/>
      <dgm:spPr/>
      <dgm:t>
        <a:bodyPr/>
        <a:lstStyle/>
        <a:p>
          <a:endParaRPr lang="en-US"/>
        </a:p>
      </dgm:t>
    </dgm:pt>
    <dgm:pt modelId="{54C207E3-E4F0-4FF4-B71D-6980F2C2C52B}">
      <dgm:prSet phldrT="[Text]"/>
      <dgm:spPr/>
      <dgm:t>
        <a:bodyPr/>
        <a:lstStyle/>
        <a:p>
          <a:r>
            <a:rPr lang="en-US" dirty="0"/>
            <a:t>Modeling Techniques</a:t>
          </a:r>
        </a:p>
      </dgm:t>
    </dgm:pt>
    <dgm:pt modelId="{AD53CF23-0E0D-4283-892C-DDB073485145}" type="parTrans" cxnId="{3A1AD43F-8928-49B7-BC19-E380AB815F39}">
      <dgm:prSet/>
      <dgm:spPr/>
      <dgm:t>
        <a:bodyPr/>
        <a:lstStyle/>
        <a:p>
          <a:endParaRPr lang="en-US"/>
        </a:p>
      </dgm:t>
    </dgm:pt>
    <dgm:pt modelId="{BE2036B9-F7E2-4CE2-ADF5-E551534444B6}" type="sibTrans" cxnId="{3A1AD43F-8928-49B7-BC19-E380AB815F39}">
      <dgm:prSet/>
      <dgm:spPr/>
      <dgm:t>
        <a:bodyPr/>
        <a:lstStyle/>
        <a:p>
          <a:endParaRPr lang="en-US"/>
        </a:p>
      </dgm:t>
    </dgm:pt>
    <dgm:pt modelId="{80485EDA-832A-4437-A3D5-5318E00CAC6B}">
      <dgm:prSet phldrT="[Text]"/>
      <dgm:spPr/>
      <dgm:t>
        <a:bodyPr/>
        <a:lstStyle/>
        <a:p>
          <a:r>
            <a:rPr lang="en-US" dirty="0" err="1"/>
            <a:t>LightGBM</a:t>
          </a:r>
          <a:r>
            <a:rPr lang="en-US" dirty="0"/>
            <a:t> &amp; </a:t>
          </a:r>
          <a:r>
            <a:rPr lang="en-US" dirty="0" err="1"/>
            <a:t>XGBoost</a:t>
          </a:r>
          <a:endParaRPr lang="en-US" dirty="0"/>
        </a:p>
      </dgm:t>
    </dgm:pt>
    <dgm:pt modelId="{39EC1805-305B-41FF-83BF-61527E62618B}" type="parTrans" cxnId="{A3206595-50F7-48DD-886A-F883C9BD71A0}">
      <dgm:prSet/>
      <dgm:spPr/>
      <dgm:t>
        <a:bodyPr/>
        <a:lstStyle/>
        <a:p>
          <a:endParaRPr lang="en-US"/>
        </a:p>
      </dgm:t>
    </dgm:pt>
    <dgm:pt modelId="{51F4E9F6-CA44-468C-ADA0-3E13B1E4F557}" type="sibTrans" cxnId="{A3206595-50F7-48DD-886A-F883C9BD71A0}">
      <dgm:prSet/>
      <dgm:spPr/>
      <dgm:t>
        <a:bodyPr/>
        <a:lstStyle/>
        <a:p>
          <a:endParaRPr lang="en-US"/>
        </a:p>
      </dgm:t>
    </dgm:pt>
    <dgm:pt modelId="{9D4EB4CA-980E-43AF-A924-E9796247448A}">
      <dgm:prSet phldrT="[Text]"/>
      <dgm:spPr/>
      <dgm:t>
        <a:bodyPr/>
        <a:lstStyle/>
        <a:p>
          <a:r>
            <a:rPr lang="en-US" dirty="0"/>
            <a:t>Data Analysis</a:t>
          </a:r>
        </a:p>
      </dgm:t>
    </dgm:pt>
    <dgm:pt modelId="{5134D12E-905F-4685-95DB-949946098EF8}" type="parTrans" cxnId="{BB2FAF6D-2FAA-4226-B1DD-4FE32E51080F}">
      <dgm:prSet/>
      <dgm:spPr/>
      <dgm:t>
        <a:bodyPr/>
        <a:lstStyle/>
        <a:p>
          <a:endParaRPr lang="en-US"/>
        </a:p>
      </dgm:t>
    </dgm:pt>
    <dgm:pt modelId="{715B96F5-4A8C-4D19-8304-8C14C37417E5}" type="sibTrans" cxnId="{BB2FAF6D-2FAA-4226-B1DD-4FE32E51080F}">
      <dgm:prSet/>
      <dgm:spPr/>
      <dgm:t>
        <a:bodyPr/>
        <a:lstStyle/>
        <a:p>
          <a:endParaRPr lang="en-US"/>
        </a:p>
      </dgm:t>
    </dgm:pt>
    <dgm:pt modelId="{FDA75DFC-0B26-4126-9C9F-E8A2233F0D05}">
      <dgm:prSet phldrT="[Text]"/>
      <dgm:spPr/>
      <dgm:t>
        <a:bodyPr/>
        <a:lstStyle/>
        <a:p>
          <a:r>
            <a:rPr lang="en-US" dirty="0"/>
            <a:t>KNN &amp; Random Forest</a:t>
          </a:r>
        </a:p>
      </dgm:t>
    </dgm:pt>
    <dgm:pt modelId="{D786A426-EBDB-4783-A8ED-A40F579CF725}" type="sibTrans" cxnId="{A94FD4F2-D872-4662-930D-B0547D94C164}">
      <dgm:prSet/>
      <dgm:spPr/>
      <dgm:t>
        <a:bodyPr/>
        <a:lstStyle/>
        <a:p>
          <a:endParaRPr lang="en-US"/>
        </a:p>
      </dgm:t>
    </dgm:pt>
    <dgm:pt modelId="{9D4758F8-0D9F-40EC-A99F-1EACF0D3691F}" type="parTrans" cxnId="{A94FD4F2-D872-4662-930D-B0547D94C164}">
      <dgm:prSet/>
      <dgm:spPr/>
      <dgm:t>
        <a:bodyPr/>
        <a:lstStyle/>
        <a:p>
          <a:endParaRPr lang="en-US"/>
        </a:p>
      </dgm:t>
    </dgm:pt>
    <dgm:pt modelId="{8E3B65CA-5094-4115-B791-0EA098B82215}" type="pres">
      <dgm:prSet presAssocID="{8A7C7764-2176-4DE1-B86F-3C83BFD0C093}" presName="Name0" presStyleCnt="0">
        <dgm:presLayoutVars>
          <dgm:chPref val="3"/>
          <dgm:dir/>
          <dgm:animLvl val="lvl"/>
          <dgm:resizeHandles/>
        </dgm:presLayoutVars>
      </dgm:prSet>
      <dgm:spPr/>
    </dgm:pt>
    <dgm:pt modelId="{6AA8617E-27D5-4957-A1FA-96B481936415}" type="pres">
      <dgm:prSet presAssocID="{F0594148-00B7-42FE-BC63-490823B23B64}" presName="horFlow" presStyleCnt="0"/>
      <dgm:spPr/>
    </dgm:pt>
    <dgm:pt modelId="{AF5A903C-6446-458D-927C-D13B2DD2EE7E}" type="pres">
      <dgm:prSet presAssocID="{F0594148-00B7-42FE-BC63-490823B23B64}" presName="bigChev" presStyleLbl="node1" presStyleIdx="0" presStyleCnt="4"/>
      <dgm:spPr/>
    </dgm:pt>
    <dgm:pt modelId="{65544BAC-7A77-4528-9138-90F3821B8183}" type="pres">
      <dgm:prSet presAssocID="{F0594148-00B7-42FE-BC63-490823B23B64}" presName="vSp" presStyleCnt="0"/>
      <dgm:spPr/>
    </dgm:pt>
    <dgm:pt modelId="{63657192-2C41-4B80-A581-89E6DD13D1EB}" type="pres">
      <dgm:prSet presAssocID="{C6A8F89A-CA45-4350-8CBB-689338A95CFA}" presName="horFlow" presStyleCnt="0"/>
      <dgm:spPr/>
    </dgm:pt>
    <dgm:pt modelId="{EA27755A-F09D-4B88-A540-45EB5288AF96}" type="pres">
      <dgm:prSet presAssocID="{C6A8F89A-CA45-4350-8CBB-689338A95CFA}" presName="bigChev" presStyleLbl="node1" presStyleIdx="1" presStyleCnt="4"/>
      <dgm:spPr/>
    </dgm:pt>
    <dgm:pt modelId="{16212219-F4B7-412F-9D34-9AB9DA703726}" type="pres">
      <dgm:prSet presAssocID="{C6A8F89A-CA45-4350-8CBB-689338A95CFA}" presName="vSp" presStyleCnt="0"/>
      <dgm:spPr/>
    </dgm:pt>
    <dgm:pt modelId="{B30C66B9-FB23-4DE7-86DD-FA62E71B2A53}" type="pres">
      <dgm:prSet presAssocID="{9D4EB4CA-980E-43AF-A924-E9796247448A}" presName="horFlow" presStyleCnt="0"/>
      <dgm:spPr/>
    </dgm:pt>
    <dgm:pt modelId="{4A4F691B-E47C-4744-9678-982C21430797}" type="pres">
      <dgm:prSet presAssocID="{9D4EB4CA-980E-43AF-A924-E9796247448A}" presName="bigChev" presStyleLbl="node1" presStyleIdx="2" presStyleCnt="4"/>
      <dgm:spPr/>
    </dgm:pt>
    <dgm:pt modelId="{3E03B7A7-855C-48E6-87EE-A30A8BE42199}" type="pres">
      <dgm:prSet presAssocID="{9D4EB4CA-980E-43AF-A924-E9796247448A}" presName="vSp" presStyleCnt="0"/>
      <dgm:spPr/>
    </dgm:pt>
    <dgm:pt modelId="{EC3D61CE-98D1-427E-8C08-CB24553566D3}" type="pres">
      <dgm:prSet presAssocID="{54C207E3-E4F0-4FF4-B71D-6980F2C2C52B}" presName="horFlow" presStyleCnt="0"/>
      <dgm:spPr/>
    </dgm:pt>
    <dgm:pt modelId="{E914BCC9-516C-497D-8C33-D791F7835E51}" type="pres">
      <dgm:prSet presAssocID="{54C207E3-E4F0-4FF4-B71D-6980F2C2C52B}" presName="bigChev" presStyleLbl="node1" presStyleIdx="3" presStyleCnt="4"/>
      <dgm:spPr/>
    </dgm:pt>
    <dgm:pt modelId="{82164DD8-57DD-4DC0-A211-2DCD14410F7A}" type="pres">
      <dgm:prSet presAssocID="{9D4758F8-0D9F-40EC-A99F-1EACF0D3691F}" presName="parTrans" presStyleCnt="0"/>
      <dgm:spPr/>
    </dgm:pt>
    <dgm:pt modelId="{D3DDC8BB-7CCE-442A-8740-FD176F528802}" type="pres">
      <dgm:prSet presAssocID="{FDA75DFC-0B26-4126-9C9F-E8A2233F0D05}" presName="node" presStyleLbl="alignAccFollowNode1" presStyleIdx="0" presStyleCnt="2">
        <dgm:presLayoutVars>
          <dgm:bulletEnabled val="1"/>
        </dgm:presLayoutVars>
      </dgm:prSet>
      <dgm:spPr/>
    </dgm:pt>
    <dgm:pt modelId="{71AA8A2B-0D9C-4620-A1AD-CFD8F92B7AAC}" type="pres">
      <dgm:prSet presAssocID="{D786A426-EBDB-4783-A8ED-A40F579CF725}" presName="sibTrans" presStyleCnt="0"/>
      <dgm:spPr/>
    </dgm:pt>
    <dgm:pt modelId="{83FA9A7B-DB4D-41DF-8A1B-2E08FA8E880B}" type="pres">
      <dgm:prSet presAssocID="{80485EDA-832A-4437-A3D5-5318E00CAC6B}" presName="node" presStyleLbl="alignAccFollowNode1" presStyleIdx="1" presStyleCnt="2">
        <dgm:presLayoutVars>
          <dgm:bulletEnabled val="1"/>
        </dgm:presLayoutVars>
      </dgm:prSet>
      <dgm:spPr/>
    </dgm:pt>
  </dgm:ptLst>
  <dgm:cxnLst>
    <dgm:cxn modelId="{9061463E-18C4-4216-9A96-C8E17908DDC9}" type="presOf" srcId="{9D4EB4CA-980E-43AF-A924-E9796247448A}" destId="{4A4F691B-E47C-4744-9678-982C21430797}" srcOrd="0" destOrd="0" presId="urn:microsoft.com/office/officeart/2005/8/layout/lProcess3"/>
    <dgm:cxn modelId="{3A1AD43F-8928-49B7-BC19-E380AB815F39}" srcId="{8A7C7764-2176-4DE1-B86F-3C83BFD0C093}" destId="{54C207E3-E4F0-4FF4-B71D-6980F2C2C52B}" srcOrd="3" destOrd="0" parTransId="{AD53CF23-0E0D-4283-892C-DDB073485145}" sibTransId="{BE2036B9-F7E2-4CE2-ADF5-E551534444B6}"/>
    <dgm:cxn modelId="{BB2FAF6D-2FAA-4226-B1DD-4FE32E51080F}" srcId="{8A7C7764-2176-4DE1-B86F-3C83BFD0C093}" destId="{9D4EB4CA-980E-43AF-A924-E9796247448A}" srcOrd="2" destOrd="0" parTransId="{5134D12E-905F-4685-95DB-949946098EF8}" sibTransId="{715B96F5-4A8C-4D19-8304-8C14C37417E5}"/>
    <dgm:cxn modelId="{2A165551-86CE-469E-A1EA-F70A2579C362}" type="presOf" srcId="{F0594148-00B7-42FE-BC63-490823B23B64}" destId="{AF5A903C-6446-458D-927C-D13B2DD2EE7E}" srcOrd="0" destOrd="0" presId="urn:microsoft.com/office/officeart/2005/8/layout/lProcess3"/>
    <dgm:cxn modelId="{BCCD9073-E0D7-41B6-A33B-8A45AF38F32D}" type="presOf" srcId="{C6A8F89A-CA45-4350-8CBB-689338A95CFA}" destId="{EA27755A-F09D-4B88-A540-45EB5288AF96}" srcOrd="0" destOrd="0" presId="urn:microsoft.com/office/officeart/2005/8/layout/lProcess3"/>
    <dgm:cxn modelId="{982FC17E-87EA-4DBC-BB15-224BBBA2B551}" type="presOf" srcId="{80485EDA-832A-4437-A3D5-5318E00CAC6B}" destId="{83FA9A7B-DB4D-41DF-8A1B-2E08FA8E880B}" srcOrd="0" destOrd="0" presId="urn:microsoft.com/office/officeart/2005/8/layout/lProcess3"/>
    <dgm:cxn modelId="{83DA277F-823D-4F58-9A35-50D0E58D39F2}" type="presOf" srcId="{54C207E3-E4F0-4FF4-B71D-6980F2C2C52B}" destId="{E914BCC9-516C-497D-8C33-D791F7835E51}" srcOrd="0" destOrd="0" presId="urn:microsoft.com/office/officeart/2005/8/layout/lProcess3"/>
    <dgm:cxn modelId="{A3206595-50F7-48DD-886A-F883C9BD71A0}" srcId="{54C207E3-E4F0-4FF4-B71D-6980F2C2C52B}" destId="{80485EDA-832A-4437-A3D5-5318E00CAC6B}" srcOrd="1" destOrd="0" parTransId="{39EC1805-305B-41FF-83BF-61527E62618B}" sibTransId="{51F4E9F6-CA44-468C-ADA0-3E13B1E4F557}"/>
    <dgm:cxn modelId="{E7DF46A0-D2E5-4278-8D48-1D2EA1982E5D}" srcId="{8A7C7764-2176-4DE1-B86F-3C83BFD0C093}" destId="{C6A8F89A-CA45-4350-8CBB-689338A95CFA}" srcOrd="1" destOrd="0" parTransId="{1C358E20-34B6-4BBA-A850-7D16FC8294D7}" sibTransId="{D6B002FE-2665-4C23-8778-9AC3A988BE6A}"/>
    <dgm:cxn modelId="{B560A3D5-5F43-4340-B9A0-C1DF5CD8F116}" type="presOf" srcId="{FDA75DFC-0B26-4126-9C9F-E8A2233F0D05}" destId="{D3DDC8BB-7CCE-442A-8740-FD176F528802}" srcOrd="0" destOrd="0" presId="urn:microsoft.com/office/officeart/2005/8/layout/lProcess3"/>
    <dgm:cxn modelId="{45A54BE5-9412-4196-9978-B33FBBB705F6}" srcId="{8A7C7764-2176-4DE1-B86F-3C83BFD0C093}" destId="{F0594148-00B7-42FE-BC63-490823B23B64}" srcOrd="0" destOrd="0" parTransId="{6D36FF88-E5A2-4F58-9838-0FF237175645}" sibTransId="{2AF6300C-C5A6-4D20-A49F-2B69F98B5D24}"/>
    <dgm:cxn modelId="{A94FD4F2-D872-4662-930D-B0547D94C164}" srcId="{54C207E3-E4F0-4FF4-B71D-6980F2C2C52B}" destId="{FDA75DFC-0B26-4126-9C9F-E8A2233F0D05}" srcOrd="0" destOrd="0" parTransId="{9D4758F8-0D9F-40EC-A99F-1EACF0D3691F}" sibTransId="{D786A426-EBDB-4783-A8ED-A40F579CF725}"/>
    <dgm:cxn modelId="{EDD53EF9-560A-4B5F-B3A2-E6C2018734BE}" type="presOf" srcId="{8A7C7764-2176-4DE1-B86F-3C83BFD0C093}" destId="{8E3B65CA-5094-4115-B791-0EA098B82215}" srcOrd="0" destOrd="0" presId="urn:microsoft.com/office/officeart/2005/8/layout/lProcess3"/>
    <dgm:cxn modelId="{9018DB96-2F65-4DA4-B0CA-6787F9AD2384}" type="presParOf" srcId="{8E3B65CA-5094-4115-B791-0EA098B82215}" destId="{6AA8617E-27D5-4957-A1FA-96B481936415}" srcOrd="0" destOrd="0" presId="urn:microsoft.com/office/officeart/2005/8/layout/lProcess3"/>
    <dgm:cxn modelId="{3511F826-B3B3-48C4-8268-F0DB28DAF6EC}" type="presParOf" srcId="{6AA8617E-27D5-4957-A1FA-96B481936415}" destId="{AF5A903C-6446-458D-927C-D13B2DD2EE7E}" srcOrd="0" destOrd="0" presId="urn:microsoft.com/office/officeart/2005/8/layout/lProcess3"/>
    <dgm:cxn modelId="{84A6ED1D-4AC7-4130-A658-43278325CA6B}" type="presParOf" srcId="{8E3B65CA-5094-4115-B791-0EA098B82215}" destId="{65544BAC-7A77-4528-9138-90F3821B8183}" srcOrd="1" destOrd="0" presId="urn:microsoft.com/office/officeart/2005/8/layout/lProcess3"/>
    <dgm:cxn modelId="{9FED67EF-2B01-4134-984D-4A17799378B3}" type="presParOf" srcId="{8E3B65CA-5094-4115-B791-0EA098B82215}" destId="{63657192-2C41-4B80-A581-89E6DD13D1EB}" srcOrd="2" destOrd="0" presId="urn:microsoft.com/office/officeart/2005/8/layout/lProcess3"/>
    <dgm:cxn modelId="{7F303985-3E33-4081-8EDC-A6ECA5DB7FF1}" type="presParOf" srcId="{63657192-2C41-4B80-A581-89E6DD13D1EB}" destId="{EA27755A-F09D-4B88-A540-45EB5288AF96}" srcOrd="0" destOrd="0" presId="urn:microsoft.com/office/officeart/2005/8/layout/lProcess3"/>
    <dgm:cxn modelId="{ABC1C3D3-847F-4F55-80D6-B6C0A6DC2D8E}" type="presParOf" srcId="{8E3B65CA-5094-4115-B791-0EA098B82215}" destId="{16212219-F4B7-412F-9D34-9AB9DA703726}" srcOrd="3" destOrd="0" presId="urn:microsoft.com/office/officeart/2005/8/layout/lProcess3"/>
    <dgm:cxn modelId="{497C672A-7997-4BAE-993D-8BA73485D9BB}" type="presParOf" srcId="{8E3B65CA-5094-4115-B791-0EA098B82215}" destId="{B30C66B9-FB23-4DE7-86DD-FA62E71B2A53}" srcOrd="4" destOrd="0" presId="urn:microsoft.com/office/officeart/2005/8/layout/lProcess3"/>
    <dgm:cxn modelId="{832438D5-FA86-4319-80DB-72320564429E}" type="presParOf" srcId="{B30C66B9-FB23-4DE7-86DD-FA62E71B2A53}" destId="{4A4F691B-E47C-4744-9678-982C21430797}" srcOrd="0" destOrd="0" presId="urn:microsoft.com/office/officeart/2005/8/layout/lProcess3"/>
    <dgm:cxn modelId="{9ABBBB17-17CD-4D76-A2FC-4988F62D9079}" type="presParOf" srcId="{8E3B65CA-5094-4115-B791-0EA098B82215}" destId="{3E03B7A7-855C-48E6-87EE-A30A8BE42199}" srcOrd="5" destOrd="0" presId="urn:microsoft.com/office/officeart/2005/8/layout/lProcess3"/>
    <dgm:cxn modelId="{5168F6D9-93AA-46C5-BBB4-735A3148084E}" type="presParOf" srcId="{8E3B65CA-5094-4115-B791-0EA098B82215}" destId="{EC3D61CE-98D1-427E-8C08-CB24553566D3}" srcOrd="6" destOrd="0" presId="urn:microsoft.com/office/officeart/2005/8/layout/lProcess3"/>
    <dgm:cxn modelId="{7DBE75D5-616F-4DD1-9D2E-67BAE1EAEDB3}" type="presParOf" srcId="{EC3D61CE-98D1-427E-8C08-CB24553566D3}" destId="{E914BCC9-516C-497D-8C33-D791F7835E51}" srcOrd="0" destOrd="0" presId="urn:microsoft.com/office/officeart/2005/8/layout/lProcess3"/>
    <dgm:cxn modelId="{72234133-64A0-40DB-85DB-8D9DFA8E0142}" type="presParOf" srcId="{EC3D61CE-98D1-427E-8C08-CB24553566D3}" destId="{82164DD8-57DD-4DC0-A211-2DCD14410F7A}" srcOrd="1" destOrd="0" presId="urn:microsoft.com/office/officeart/2005/8/layout/lProcess3"/>
    <dgm:cxn modelId="{CFB83AB0-B307-477B-B628-C1330D53CEFE}" type="presParOf" srcId="{EC3D61CE-98D1-427E-8C08-CB24553566D3}" destId="{D3DDC8BB-7CCE-442A-8740-FD176F528802}" srcOrd="2" destOrd="0" presId="urn:microsoft.com/office/officeart/2005/8/layout/lProcess3"/>
    <dgm:cxn modelId="{9AB72981-76A2-4AAA-B4D2-4766EA56C1C8}" type="presParOf" srcId="{EC3D61CE-98D1-427E-8C08-CB24553566D3}" destId="{71AA8A2B-0D9C-4620-A1AD-CFD8F92B7AAC}" srcOrd="3" destOrd="0" presId="urn:microsoft.com/office/officeart/2005/8/layout/lProcess3"/>
    <dgm:cxn modelId="{19D134C6-C789-49AD-81F3-C3A492174139}" type="presParOf" srcId="{EC3D61CE-98D1-427E-8C08-CB24553566D3}" destId="{83FA9A7B-DB4D-41DF-8A1B-2E08FA8E880B}"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0413C3-A6FC-4B1F-A65E-83A22965DB65}"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876C2CEE-E05E-432B-A9AA-C3CFFEA4096C}">
      <dgm:prSet phldrT="[Text]"/>
      <dgm:spPr/>
      <dgm:t>
        <a:bodyPr/>
        <a:lstStyle/>
        <a:p>
          <a:r>
            <a:rPr lang="en-US" dirty="0"/>
            <a:t>K Nearest Neighbors</a:t>
          </a:r>
        </a:p>
      </dgm:t>
    </dgm:pt>
    <dgm:pt modelId="{598D7DDE-1F14-44E7-B0C9-B18566EBB64D}" type="parTrans" cxnId="{3BB6380D-C8B0-4382-8C3E-DCC05440AE7C}">
      <dgm:prSet/>
      <dgm:spPr/>
      <dgm:t>
        <a:bodyPr/>
        <a:lstStyle/>
        <a:p>
          <a:endParaRPr lang="en-US"/>
        </a:p>
      </dgm:t>
    </dgm:pt>
    <dgm:pt modelId="{54E95F91-7493-43D2-A1C6-AD7F1D977CB9}" type="sibTrans" cxnId="{3BB6380D-C8B0-4382-8C3E-DCC05440AE7C}">
      <dgm:prSet/>
      <dgm:spPr/>
      <dgm:t>
        <a:bodyPr/>
        <a:lstStyle/>
        <a:p>
          <a:endParaRPr lang="en-US"/>
        </a:p>
      </dgm:t>
    </dgm:pt>
    <dgm:pt modelId="{1D62A4E8-8959-4344-88E1-5A45061A13C5}">
      <dgm:prSet phldrT="[Text]"/>
      <dgm:spPr/>
      <dgm:t>
        <a:bodyPr/>
        <a:lstStyle/>
        <a:p>
          <a:r>
            <a:rPr lang="en-US" dirty="0"/>
            <a:t>Simple Baseline Model</a:t>
          </a:r>
          <a:br>
            <a:rPr lang="en-US" dirty="0"/>
          </a:br>
          <a:endParaRPr lang="en-US" dirty="0"/>
        </a:p>
      </dgm:t>
    </dgm:pt>
    <dgm:pt modelId="{58684904-C004-400E-93C5-492C61EF2296}" type="parTrans" cxnId="{DC27C71E-F747-43F0-A64B-6C427A715F50}">
      <dgm:prSet/>
      <dgm:spPr/>
      <dgm:t>
        <a:bodyPr/>
        <a:lstStyle/>
        <a:p>
          <a:endParaRPr lang="en-US"/>
        </a:p>
      </dgm:t>
    </dgm:pt>
    <dgm:pt modelId="{AF045C97-8C76-40FA-A901-B187C8C8C71F}" type="sibTrans" cxnId="{DC27C71E-F747-43F0-A64B-6C427A715F50}">
      <dgm:prSet/>
      <dgm:spPr/>
      <dgm:t>
        <a:bodyPr/>
        <a:lstStyle/>
        <a:p>
          <a:endParaRPr lang="en-US"/>
        </a:p>
      </dgm:t>
    </dgm:pt>
    <dgm:pt modelId="{666707A1-F05A-46C8-BD03-A3E6C5BCCAAA}">
      <dgm:prSet phldrT="[Text]"/>
      <dgm:spPr/>
      <dgm:t>
        <a:bodyPr/>
        <a:lstStyle/>
        <a:p>
          <a:r>
            <a:rPr lang="en-US" dirty="0"/>
            <a:t>Random Forest</a:t>
          </a:r>
        </a:p>
      </dgm:t>
    </dgm:pt>
    <dgm:pt modelId="{8391AEB5-3ED7-43D6-84F8-E7F767A78F2F}" type="parTrans" cxnId="{BA3B3F03-211F-4FC6-8CAE-AC2240C16375}">
      <dgm:prSet/>
      <dgm:spPr/>
      <dgm:t>
        <a:bodyPr/>
        <a:lstStyle/>
        <a:p>
          <a:endParaRPr lang="en-US"/>
        </a:p>
      </dgm:t>
    </dgm:pt>
    <dgm:pt modelId="{95A6D52C-78FA-4A3C-8D30-B6FEEA9721B6}" type="sibTrans" cxnId="{BA3B3F03-211F-4FC6-8CAE-AC2240C16375}">
      <dgm:prSet/>
      <dgm:spPr/>
      <dgm:t>
        <a:bodyPr/>
        <a:lstStyle/>
        <a:p>
          <a:endParaRPr lang="en-US"/>
        </a:p>
      </dgm:t>
    </dgm:pt>
    <dgm:pt modelId="{3714158F-0AE3-4E3D-AD43-B4B554B35590}">
      <dgm:prSet phldrT="[Text]"/>
      <dgm:spPr/>
      <dgm:t>
        <a:bodyPr/>
        <a:lstStyle/>
        <a:p>
          <a:r>
            <a:rPr lang="en-US" dirty="0" err="1"/>
            <a:t>LightGBM</a:t>
          </a:r>
          <a:r>
            <a:rPr lang="en-US" dirty="0"/>
            <a:t> Categorical</a:t>
          </a:r>
        </a:p>
      </dgm:t>
    </dgm:pt>
    <dgm:pt modelId="{AE951DAC-B3CD-4D07-B921-D1C67B966B53}" type="parTrans" cxnId="{19465844-A23F-40CB-9C7C-3073ED8CB33E}">
      <dgm:prSet/>
      <dgm:spPr/>
      <dgm:t>
        <a:bodyPr/>
        <a:lstStyle/>
        <a:p>
          <a:endParaRPr lang="en-US"/>
        </a:p>
      </dgm:t>
    </dgm:pt>
    <dgm:pt modelId="{A5E112BC-BADE-4B82-84FD-C3E7BA244F27}" type="sibTrans" cxnId="{19465844-A23F-40CB-9C7C-3073ED8CB33E}">
      <dgm:prSet/>
      <dgm:spPr/>
      <dgm:t>
        <a:bodyPr/>
        <a:lstStyle/>
        <a:p>
          <a:endParaRPr lang="en-US"/>
        </a:p>
      </dgm:t>
    </dgm:pt>
    <dgm:pt modelId="{C8DCB62F-F01B-4EDB-9327-0A1ED601F438}">
      <dgm:prSet phldrT="[Text]"/>
      <dgm:spPr/>
      <dgm:t>
        <a:bodyPr/>
        <a:lstStyle/>
        <a:p>
          <a:r>
            <a:rPr lang="en-US" dirty="0"/>
            <a:t>Works well if there are strong similarities between flights</a:t>
          </a:r>
        </a:p>
      </dgm:t>
    </dgm:pt>
    <dgm:pt modelId="{FFA1F0D9-C4ED-4955-A5A6-16E1801F443A}" type="parTrans" cxnId="{01056779-36CD-4C6A-B877-D1DC2F53A6F6}">
      <dgm:prSet/>
      <dgm:spPr/>
      <dgm:t>
        <a:bodyPr/>
        <a:lstStyle/>
        <a:p>
          <a:endParaRPr lang="en-US"/>
        </a:p>
      </dgm:t>
    </dgm:pt>
    <dgm:pt modelId="{6D14B7BC-A18C-4FBA-9FDB-48F237866183}" type="sibTrans" cxnId="{01056779-36CD-4C6A-B877-D1DC2F53A6F6}">
      <dgm:prSet/>
      <dgm:spPr/>
      <dgm:t>
        <a:bodyPr/>
        <a:lstStyle/>
        <a:p>
          <a:endParaRPr lang="en-US"/>
        </a:p>
      </dgm:t>
    </dgm:pt>
    <dgm:pt modelId="{179C6123-7E8B-45D0-9EFF-E88C35822F72}">
      <dgm:prSet phldrT="[Text]"/>
      <dgm:spPr/>
      <dgm:t>
        <a:bodyPr/>
        <a:lstStyle/>
        <a:p>
          <a:r>
            <a:rPr lang="en-US" dirty="0"/>
            <a:t>Good at capturing nonlinear relationships</a:t>
          </a:r>
          <a:br>
            <a:rPr lang="en-US" dirty="0"/>
          </a:br>
          <a:endParaRPr lang="en-US" dirty="0"/>
        </a:p>
      </dgm:t>
    </dgm:pt>
    <dgm:pt modelId="{896603FD-46A8-41D7-8933-080ACA15A992}" type="parTrans" cxnId="{883B5ADD-D2E9-4267-8C7B-0A3704BCE5C1}">
      <dgm:prSet/>
      <dgm:spPr/>
      <dgm:t>
        <a:bodyPr/>
        <a:lstStyle/>
        <a:p>
          <a:endParaRPr lang="en-US"/>
        </a:p>
      </dgm:t>
    </dgm:pt>
    <dgm:pt modelId="{F2DF2FC0-A917-4999-A775-BF3A4B491AFF}" type="sibTrans" cxnId="{883B5ADD-D2E9-4267-8C7B-0A3704BCE5C1}">
      <dgm:prSet/>
      <dgm:spPr/>
      <dgm:t>
        <a:bodyPr/>
        <a:lstStyle/>
        <a:p>
          <a:endParaRPr lang="en-US"/>
        </a:p>
      </dgm:t>
    </dgm:pt>
    <dgm:pt modelId="{E64D3633-A755-4306-B892-392A20B38304}">
      <dgm:prSet phldrT="[Text]"/>
      <dgm:spPr/>
      <dgm:t>
        <a:bodyPr/>
        <a:lstStyle/>
        <a:p>
          <a:r>
            <a:rPr lang="en-US" dirty="0"/>
            <a:t>More powerful than the tree based random forest model</a:t>
          </a:r>
          <a:br>
            <a:rPr lang="en-US" dirty="0"/>
          </a:br>
          <a:endParaRPr lang="en-US" dirty="0"/>
        </a:p>
      </dgm:t>
    </dgm:pt>
    <dgm:pt modelId="{4928954F-573B-4EE4-A638-7674C4F5DF27}" type="parTrans" cxnId="{43FADBA1-FAA2-4A95-8B26-DA55E9D452C6}">
      <dgm:prSet/>
      <dgm:spPr/>
      <dgm:t>
        <a:bodyPr/>
        <a:lstStyle/>
        <a:p>
          <a:endParaRPr lang="en-US"/>
        </a:p>
      </dgm:t>
    </dgm:pt>
    <dgm:pt modelId="{F829278F-EFFE-4F3E-A839-EED1667C1D80}" type="sibTrans" cxnId="{43FADBA1-FAA2-4A95-8B26-DA55E9D452C6}">
      <dgm:prSet/>
      <dgm:spPr/>
      <dgm:t>
        <a:bodyPr/>
        <a:lstStyle/>
        <a:p>
          <a:endParaRPr lang="en-US"/>
        </a:p>
      </dgm:t>
    </dgm:pt>
    <dgm:pt modelId="{5B55D1F8-4827-4E8B-887A-394F13736BDE}">
      <dgm:prSet phldrT="[Text]"/>
      <dgm:spPr/>
      <dgm:t>
        <a:bodyPr/>
        <a:lstStyle/>
        <a:p>
          <a:r>
            <a:rPr lang="en-US" dirty="0"/>
            <a:t>Good at capturing interactions between different factors</a:t>
          </a:r>
        </a:p>
      </dgm:t>
    </dgm:pt>
    <dgm:pt modelId="{F67C7A04-BF17-4642-8B17-E2E33CD6CD61}" type="parTrans" cxnId="{08032FCE-49D9-4B35-8EE5-2D3ABE0AFB2A}">
      <dgm:prSet/>
      <dgm:spPr/>
      <dgm:t>
        <a:bodyPr/>
        <a:lstStyle/>
        <a:p>
          <a:endParaRPr lang="en-US"/>
        </a:p>
      </dgm:t>
    </dgm:pt>
    <dgm:pt modelId="{0426EAA9-BC67-48A3-A5C7-BBEC1D76F17B}" type="sibTrans" cxnId="{08032FCE-49D9-4B35-8EE5-2D3ABE0AFB2A}">
      <dgm:prSet/>
      <dgm:spPr/>
      <dgm:t>
        <a:bodyPr/>
        <a:lstStyle/>
        <a:p>
          <a:endParaRPr lang="en-US"/>
        </a:p>
      </dgm:t>
    </dgm:pt>
    <dgm:pt modelId="{655EF3D9-045D-4F94-A79F-A907BF868B5D}">
      <dgm:prSet phldrT="[Text]"/>
      <dgm:spPr/>
      <dgm:t>
        <a:bodyPr/>
        <a:lstStyle/>
        <a:p>
          <a:r>
            <a:rPr lang="en-US" dirty="0"/>
            <a:t>Allows for categorical variables, eliminating the need for one-hot encoding</a:t>
          </a:r>
          <a:br>
            <a:rPr lang="en-US" dirty="0"/>
          </a:br>
          <a:endParaRPr lang="en-US" dirty="0"/>
        </a:p>
      </dgm:t>
    </dgm:pt>
    <dgm:pt modelId="{4A37E6D2-C0AA-467B-A5C4-B8C9F458DDA0}" type="parTrans" cxnId="{370B04FB-C244-4DDD-AC00-5C3BE323DD39}">
      <dgm:prSet/>
      <dgm:spPr/>
      <dgm:t>
        <a:bodyPr/>
        <a:lstStyle/>
        <a:p>
          <a:endParaRPr lang="en-US"/>
        </a:p>
      </dgm:t>
    </dgm:pt>
    <dgm:pt modelId="{D837F414-B4F6-445F-A93A-E0230DCC6AB7}" type="sibTrans" cxnId="{370B04FB-C244-4DDD-AC00-5C3BE323DD39}">
      <dgm:prSet/>
      <dgm:spPr/>
      <dgm:t>
        <a:bodyPr/>
        <a:lstStyle/>
        <a:p>
          <a:endParaRPr lang="en-US"/>
        </a:p>
      </dgm:t>
    </dgm:pt>
    <dgm:pt modelId="{89B19CC6-E2DC-4D5B-9ECC-347E0A51AECA}">
      <dgm:prSet phldrT="[Text]"/>
      <dgm:spPr/>
      <dgm:t>
        <a:bodyPr/>
        <a:lstStyle/>
        <a:p>
          <a:r>
            <a:rPr lang="en-US"/>
            <a:t>LightGBM </a:t>
          </a:r>
          <a:r>
            <a:rPr lang="en-US" dirty="0"/>
            <a:t>&amp;</a:t>
          </a:r>
        </a:p>
        <a:p>
          <a:r>
            <a:rPr lang="en-US" dirty="0" err="1"/>
            <a:t>XGBoost</a:t>
          </a:r>
          <a:endParaRPr lang="en-US" dirty="0"/>
        </a:p>
      </dgm:t>
    </dgm:pt>
    <dgm:pt modelId="{B540F350-0BC0-494D-B5C4-71BAC2A575A7}" type="sibTrans" cxnId="{8B49042B-7407-454A-9F48-BD5E535CFDA0}">
      <dgm:prSet/>
      <dgm:spPr/>
      <dgm:t>
        <a:bodyPr/>
        <a:lstStyle/>
        <a:p>
          <a:endParaRPr lang="en-US"/>
        </a:p>
      </dgm:t>
    </dgm:pt>
    <dgm:pt modelId="{45FF17F6-9C2F-431F-9990-87DC441E19CC}" type="parTrans" cxnId="{8B49042B-7407-454A-9F48-BD5E535CFDA0}">
      <dgm:prSet/>
      <dgm:spPr/>
      <dgm:t>
        <a:bodyPr/>
        <a:lstStyle/>
        <a:p>
          <a:endParaRPr lang="en-US"/>
        </a:p>
      </dgm:t>
    </dgm:pt>
    <dgm:pt modelId="{0416F182-6E94-4DF4-BF17-13740209CC5B}">
      <dgm:prSet phldrT="[Text]"/>
      <dgm:spPr/>
      <dgm:t>
        <a:bodyPr/>
        <a:lstStyle/>
        <a:p>
          <a:r>
            <a:rPr lang="en-US" dirty="0"/>
            <a:t>Performed faster and better than the previous two</a:t>
          </a:r>
        </a:p>
      </dgm:t>
    </dgm:pt>
    <dgm:pt modelId="{E5BFD4F9-5DF8-4B68-8F61-8149FB31A4B5}" type="parTrans" cxnId="{5F601EE3-BCF6-484A-93BA-A8EDC56264C2}">
      <dgm:prSet/>
      <dgm:spPr/>
      <dgm:t>
        <a:bodyPr/>
        <a:lstStyle/>
        <a:p>
          <a:endParaRPr lang="en-US"/>
        </a:p>
      </dgm:t>
    </dgm:pt>
    <dgm:pt modelId="{CB331D1D-2571-47C0-8F83-24151F7EB2E2}" type="sibTrans" cxnId="{5F601EE3-BCF6-484A-93BA-A8EDC56264C2}">
      <dgm:prSet/>
      <dgm:spPr/>
      <dgm:t>
        <a:bodyPr/>
        <a:lstStyle/>
        <a:p>
          <a:endParaRPr lang="en-US"/>
        </a:p>
      </dgm:t>
    </dgm:pt>
    <dgm:pt modelId="{D298EFE9-AD91-4745-A13E-9B34B9042DF8}">
      <dgm:prSet phldrT="[Text]"/>
      <dgm:spPr/>
      <dgm:t>
        <a:bodyPr/>
        <a:lstStyle/>
        <a:p>
          <a:r>
            <a:rPr lang="en-US" dirty="0"/>
            <a:t>Added cyclical encoding to address day/year rollover</a:t>
          </a:r>
        </a:p>
      </dgm:t>
    </dgm:pt>
    <dgm:pt modelId="{CF9EF23A-44D9-4872-8D36-411F4DE06991}" type="parTrans" cxnId="{FFF87653-BD0A-40FD-B498-6833BBA724AF}">
      <dgm:prSet/>
      <dgm:spPr/>
      <dgm:t>
        <a:bodyPr/>
        <a:lstStyle/>
        <a:p>
          <a:endParaRPr lang="en-US"/>
        </a:p>
      </dgm:t>
    </dgm:pt>
    <dgm:pt modelId="{9D0CE41E-DD40-434B-AFCB-4563D9EDEC62}" type="sibTrans" cxnId="{FFF87653-BD0A-40FD-B498-6833BBA724AF}">
      <dgm:prSet/>
      <dgm:spPr/>
      <dgm:t>
        <a:bodyPr/>
        <a:lstStyle/>
        <a:p>
          <a:endParaRPr lang="en-US"/>
        </a:p>
      </dgm:t>
    </dgm:pt>
    <dgm:pt modelId="{ABB8A7EB-D238-44E1-B6C7-2C817712B33F}" type="pres">
      <dgm:prSet presAssocID="{810413C3-A6FC-4B1F-A65E-83A22965DB65}" presName="Name0" presStyleCnt="0">
        <dgm:presLayoutVars>
          <dgm:dir/>
          <dgm:animLvl val="lvl"/>
          <dgm:resizeHandles val="exact"/>
        </dgm:presLayoutVars>
      </dgm:prSet>
      <dgm:spPr/>
    </dgm:pt>
    <dgm:pt modelId="{185140A1-DE3F-46DF-8076-7AC3ACF509F9}" type="pres">
      <dgm:prSet presAssocID="{876C2CEE-E05E-432B-A9AA-C3CFFEA4096C}" presName="composite" presStyleCnt="0"/>
      <dgm:spPr/>
    </dgm:pt>
    <dgm:pt modelId="{E2A8DC2B-6D6C-4B41-8CFC-6CEA47E75100}" type="pres">
      <dgm:prSet presAssocID="{876C2CEE-E05E-432B-A9AA-C3CFFEA4096C}" presName="parTx" presStyleLbl="alignNode1" presStyleIdx="0" presStyleCnt="4">
        <dgm:presLayoutVars>
          <dgm:chMax val="0"/>
          <dgm:chPref val="0"/>
          <dgm:bulletEnabled val="1"/>
        </dgm:presLayoutVars>
      </dgm:prSet>
      <dgm:spPr/>
    </dgm:pt>
    <dgm:pt modelId="{8862465E-5A2E-489D-B439-F852A6B5A843}" type="pres">
      <dgm:prSet presAssocID="{876C2CEE-E05E-432B-A9AA-C3CFFEA4096C}" presName="desTx" presStyleLbl="alignAccFollowNode1" presStyleIdx="0" presStyleCnt="4">
        <dgm:presLayoutVars>
          <dgm:bulletEnabled val="1"/>
        </dgm:presLayoutVars>
      </dgm:prSet>
      <dgm:spPr/>
    </dgm:pt>
    <dgm:pt modelId="{CD34A352-538B-475E-80AA-10F3A1246695}" type="pres">
      <dgm:prSet presAssocID="{54E95F91-7493-43D2-A1C6-AD7F1D977CB9}" presName="space" presStyleCnt="0"/>
      <dgm:spPr/>
    </dgm:pt>
    <dgm:pt modelId="{DC696F49-D56D-437C-89E6-FCED8CE118BA}" type="pres">
      <dgm:prSet presAssocID="{666707A1-F05A-46C8-BD03-A3E6C5BCCAAA}" presName="composite" presStyleCnt="0"/>
      <dgm:spPr/>
    </dgm:pt>
    <dgm:pt modelId="{B4DF8373-E3CF-41A4-804B-F7E3C3F25B98}" type="pres">
      <dgm:prSet presAssocID="{666707A1-F05A-46C8-BD03-A3E6C5BCCAAA}" presName="parTx" presStyleLbl="alignNode1" presStyleIdx="1" presStyleCnt="4">
        <dgm:presLayoutVars>
          <dgm:chMax val="0"/>
          <dgm:chPref val="0"/>
          <dgm:bulletEnabled val="1"/>
        </dgm:presLayoutVars>
      </dgm:prSet>
      <dgm:spPr/>
    </dgm:pt>
    <dgm:pt modelId="{9AB8F506-3810-413A-B49E-59F710E14BB9}" type="pres">
      <dgm:prSet presAssocID="{666707A1-F05A-46C8-BD03-A3E6C5BCCAAA}" presName="desTx" presStyleLbl="alignAccFollowNode1" presStyleIdx="1" presStyleCnt="4">
        <dgm:presLayoutVars>
          <dgm:bulletEnabled val="1"/>
        </dgm:presLayoutVars>
      </dgm:prSet>
      <dgm:spPr/>
    </dgm:pt>
    <dgm:pt modelId="{E51A7FC1-702C-4F66-B1A4-CD4BAF30F9E5}" type="pres">
      <dgm:prSet presAssocID="{95A6D52C-78FA-4A3C-8D30-B6FEEA9721B6}" presName="space" presStyleCnt="0"/>
      <dgm:spPr/>
    </dgm:pt>
    <dgm:pt modelId="{DCCAA165-5A04-4AF9-AC3E-693E20BB4944}" type="pres">
      <dgm:prSet presAssocID="{89B19CC6-E2DC-4D5B-9ECC-347E0A51AECA}" presName="composite" presStyleCnt="0"/>
      <dgm:spPr/>
    </dgm:pt>
    <dgm:pt modelId="{AD0ACC5B-B92F-4AD9-9923-167C49DFF142}" type="pres">
      <dgm:prSet presAssocID="{89B19CC6-E2DC-4D5B-9ECC-347E0A51AECA}" presName="parTx" presStyleLbl="alignNode1" presStyleIdx="2" presStyleCnt="4">
        <dgm:presLayoutVars>
          <dgm:chMax val="0"/>
          <dgm:chPref val="0"/>
          <dgm:bulletEnabled val="1"/>
        </dgm:presLayoutVars>
      </dgm:prSet>
      <dgm:spPr/>
    </dgm:pt>
    <dgm:pt modelId="{62A8F962-7730-4327-977A-F5C5EF161FF5}" type="pres">
      <dgm:prSet presAssocID="{89B19CC6-E2DC-4D5B-9ECC-347E0A51AECA}" presName="desTx" presStyleLbl="alignAccFollowNode1" presStyleIdx="2" presStyleCnt="4">
        <dgm:presLayoutVars>
          <dgm:bulletEnabled val="1"/>
        </dgm:presLayoutVars>
      </dgm:prSet>
      <dgm:spPr/>
    </dgm:pt>
    <dgm:pt modelId="{4ED55EA6-EFAF-4AD3-9C59-8DCB96B2210D}" type="pres">
      <dgm:prSet presAssocID="{B540F350-0BC0-494D-B5C4-71BAC2A575A7}" presName="space" presStyleCnt="0"/>
      <dgm:spPr/>
    </dgm:pt>
    <dgm:pt modelId="{CF90F1CA-1E27-4C58-942F-AC884A9F14BD}" type="pres">
      <dgm:prSet presAssocID="{3714158F-0AE3-4E3D-AD43-B4B554B35590}" presName="composite" presStyleCnt="0"/>
      <dgm:spPr/>
    </dgm:pt>
    <dgm:pt modelId="{1D7BF2E1-4314-4D78-8BD2-8660B3054ED8}" type="pres">
      <dgm:prSet presAssocID="{3714158F-0AE3-4E3D-AD43-B4B554B35590}" presName="parTx" presStyleLbl="alignNode1" presStyleIdx="3" presStyleCnt="4">
        <dgm:presLayoutVars>
          <dgm:chMax val="0"/>
          <dgm:chPref val="0"/>
          <dgm:bulletEnabled val="1"/>
        </dgm:presLayoutVars>
      </dgm:prSet>
      <dgm:spPr/>
    </dgm:pt>
    <dgm:pt modelId="{CEEF4DF6-1EF1-4CFC-AB53-5726680D7655}" type="pres">
      <dgm:prSet presAssocID="{3714158F-0AE3-4E3D-AD43-B4B554B35590}" presName="desTx" presStyleLbl="alignAccFollowNode1" presStyleIdx="3" presStyleCnt="4">
        <dgm:presLayoutVars>
          <dgm:bulletEnabled val="1"/>
        </dgm:presLayoutVars>
      </dgm:prSet>
      <dgm:spPr/>
    </dgm:pt>
  </dgm:ptLst>
  <dgm:cxnLst>
    <dgm:cxn modelId="{BA3B3F03-211F-4FC6-8CAE-AC2240C16375}" srcId="{810413C3-A6FC-4B1F-A65E-83A22965DB65}" destId="{666707A1-F05A-46C8-BD03-A3E6C5BCCAAA}" srcOrd="1" destOrd="0" parTransId="{8391AEB5-3ED7-43D6-84F8-E7F767A78F2F}" sibTransId="{95A6D52C-78FA-4A3C-8D30-B6FEEA9721B6}"/>
    <dgm:cxn modelId="{3BB6380D-C8B0-4382-8C3E-DCC05440AE7C}" srcId="{810413C3-A6FC-4B1F-A65E-83A22965DB65}" destId="{876C2CEE-E05E-432B-A9AA-C3CFFEA4096C}" srcOrd="0" destOrd="0" parTransId="{598D7DDE-1F14-44E7-B0C9-B18566EBB64D}" sibTransId="{54E95F91-7493-43D2-A1C6-AD7F1D977CB9}"/>
    <dgm:cxn modelId="{625BFC1A-F6EC-4D2D-9055-ED62FFDE9607}" type="presOf" srcId="{810413C3-A6FC-4B1F-A65E-83A22965DB65}" destId="{ABB8A7EB-D238-44E1-B6C7-2C817712B33F}" srcOrd="0" destOrd="0" presId="urn:microsoft.com/office/officeart/2005/8/layout/hList1"/>
    <dgm:cxn modelId="{DC27C71E-F747-43F0-A64B-6C427A715F50}" srcId="{876C2CEE-E05E-432B-A9AA-C3CFFEA4096C}" destId="{1D62A4E8-8959-4344-88E1-5A45061A13C5}" srcOrd="0" destOrd="0" parTransId="{58684904-C004-400E-93C5-492C61EF2296}" sibTransId="{AF045C97-8C76-40FA-A901-B187C8C8C71F}"/>
    <dgm:cxn modelId="{8B49042B-7407-454A-9F48-BD5E535CFDA0}" srcId="{810413C3-A6FC-4B1F-A65E-83A22965DB65}" destId="{89B19CC6-E2DC-4D5B-9ECC-347E0A51AECA}" srcOrd="2" destOrd="0" parTransId="{45FF17F6-9C2F-431F-9990-87DC441E19CC}" sibTransId="{B540F350-0BC0-494D-B5C4-71BAC2A575A7}"/>
    <dgm:cxn modelId="{88B84234-D7C9-41CB-99FF-F8FBCCC0E53C}" type="presOf" srcId="{655EF3D9-045D-4F94-A79F-A907BF868B5D}" destId="{CEEF4DF6-1EF1-4CFC-AB53-5726680D7655}" srcOrd="0" destOrd="0" presId="urn:microsoft.com/office/officeart/2005/8/layout/hList1"/>
    <dgm:cxn modelId="{46C42261-8369-4B7D-BF97-F5BFFAFF2CD0}" type="presOf" srcId="{5B55D1F8-4827-4E8B-887A-394F13736BDE}" destId="{9AB8F506-3810-413A-B49E-59F710E14BB9}" srcOrd="0" destOrd="1" presId="urn:microsoft.com/office/officeart/2005/8/layout/hList1"/>
    <dgm:cxn modelId="{19465844-A23F-40CB-9C7C-3073ED8CB33E}" srcId="{810413C3-A6FC-4B1F-A65E-83A22965DB65}" destId="{3714158F-0AE3-4E3D-AD43-B4B554B35590}" srcOrd="3" destOrd="0" parTransId="{AE951DAC-B3CD-4D07-B921-D1C67B966B53}" sibTransId="{A5E112BC-BADE-4B82-84FD-C3E7BA244F27}"/>
    <dgm:cxn modelId="{FFF87653-BD0A-40FD-B498-6833BBA724AF}" srcId="{3714158F-0AE3-4E3D-AD43-B4B554B35590}" destId="{D298EFE9-AD91-4745-A13E-9B34B9042DF8}" srcOrd="1" destOrd="0" parTransId="{CF9EF23A-44D9-4872-8D36-411F4DE06991}" sibTransId="{9D0CE41E-DD40-434B-AFCB-4563D9EDEC62}"/>
    <dgm:cxn modelId="{23088E77-8293-4093-B639-B5BC452B0982}" type="presOf" srcId="{1D62A4E8-8959-4344-88E1-5A45061A13C5}" destId="{8862465E-5A2E-489D-B439-F852A6B5A843}" srcOrd="0" destOrd="0" presId="urn:microsoft.com/office/officeart/2005/8/layout/hList1"/>
    <dgm:cxn modelId="{B28B6158-123B-4E42-91B8-B0A1ECB2238A}" type="presOf" srcId="{C8DCB62F-F01B-4EDB-9327-0A1ED601F438}" destId="{8862465E-5A2E-489D-B439-F852A6B5A843}" srcOrd="0" destOrd="1" presId="urn:microsoft.com/office/officeart/2005/8/layout/hList1"/>
    <dgm:cxn modelId="{01056779-36CD-4C6A-B877-D1DC2F53A6F6}" srcId="{876C2CEE-E05E-432B-A9AA-C3CFFEA4096C}" destId="{C8DCB62F-F01B-4EDB-9327-0A1ED601F438}" srcOrd="1" destOrd="0" parTransId="{FFA1F0D9-C4ED-4955-A5A6-16E1801F443A}" sibTransId="{6D14B7BC-A18C-4FBA-9FDB-48F237866183}"/>
    <dgm:cxn modelId="{0440915A-6664-4D3B-AA16-71D188492B94}" type="presOf" srcId="{0416F182-6E94-4DF4-BF17-13740209CC5B}" destId="{62A8F962-7730-4327-977A-F5C5EF161FF5}" srcOrd="0" destOrd="1" presId="urn:microsoft.com/office/officeart/2005/8/layout/hList1"/>
    <dgm:cxn modelId="{9C81AD7B-A006-42A9-B10F-CC309BFA53D2}" type="presOf" srcId="{E64D3633-A755-4306-B892-392A20B38304}" destId="{62A8F962-7730-4327-977A-F5C5EF161FF5}" srcOrd="0" destOrd="0" presId="urn:microsoft.com/office/officeart/2005/8/layout/hList1"/>
    <dgm:cxn modelId="{4A227B87-80DC-407F-8070-C305CD77F5D6}" type="presOf" srcId="{D298EFE9-AD91-4745-A13E-9B34B9042DF8}" destId="{CEEF4DF6-1EF1-4CFC-AB53-5726680D7655}" srcOrd="0" destOrd="1" presId="urn:microsoft.com/office/officeart/2005/8/layout/hList1"/>
    <dgm:cxn modelId="{43FADBA1-FAA2-4A95-8B26-DA55E9D452C6}" srcId="{89B19CC6-E2DC-4D5B-9ECC-347E0A51AECA}" destId="{E64D3633-A755-4306-B892-392A20B38304}" srcOrd="0" destOrd="0" parTransId="{4928954F-573B-4EE4-A638-7674C4F5DF27}" sibTransId="{F829278F-EFFE-4F3E-A839-EED1667C1D80}"/>
    <dgm:cxn modelId="{EAD02CA4-95BC-4FE1-9AEE-C449DFAD0B2A}" type="presOf" srcId="{89B19CC6-E2DC-4D5B-9ECC-347E0A51AECA}" destId="{AD0ACC5B-B92F-4AD9-9923-167C49DFF142}" srcOrd="0" destOrd="0" presId="urn:microsoft.com/office/officeart/2005/8/layout/hList1"/>
    <dgm:cxn modelId="{C49872CB-CDB0-4ED2-9FE1-ACB386A7159D}" type="presOf" srcId="{666707A1-F05A-46C8-BD03-A3E6C5BCCAAA}" destId="{B4DF8373-E3CF-41A4-804B-F7E3C3F25B98}" srcOrd="0" destOrd="0" presId="urn:microsoft.com/office/officeart/2005/8/layout/hList1"/>
    <dgm:cxn modelId="{08032FCE-49D9-4B35-8EE5-2D3ABE0AFB2A}" srcId="{666707A1-F05A-46C8-BD03-A3E6C5BCCAAA}" destId="{5B55D1F8-4827-4E8B-887A-394F13736BDE}" srcOrd="1" destOrd="0" parTransId="{F67C7A04-BF17-4642-8B17-E2E33CD6CD61}" sibTransId="{0426EAA9-BC67-48A3-A5C7-BBEC1D76F17B}"/>
    <dgm:cxn modelId="{097895D6-C8F9-44F4-930F-C910F38B19AD}" type="presOf" srcId="{3714158F-0AE3-4E3D-AD43-B4B554B35590}" destId="{1D7BF2E1-4314-4D78-8BD2-8660B3054ED8}" srcOrd="0" destOrd="0" presId="urn:microsoft.com/office/officeart/2005/8/layout/hList1"/>
    <dgm:cxn modelId="{883B5ADD-D2E9-4267-8C7B-0A3704BCE5C1}" srcId="{666707A1-F05A-46C8-BD03-A3E6C5BCCAAA}" destId="{179C6123-7E8B-45D0-9EFF-E88C35822F72}" srcOrd="0" destOrd="0" parTransId="{896603FD-46A8-41D7-8933-080ACA15A992}" sibTransId="{F2DF2FC0-A917-4999-A775-BF3A4B491AFF}"/>
    <dgm:cxn modelId="{5F601EE3-BCF6-484A-93BA-A8EDC56264C2}" srcId="{89B19CC6-E2DC-4D5B-9ECC-347E0A51AECA}" destId="{0416F182-6E94-4DF4-BF17-13740209CC5B}" srcOrd="1" destOrd="0" parTransId="{E5BFD4F9-5DF8-4B68-8F61-8149FB31A4B5}" sibTransId="{CB331D1D-2571-47C0-8F83-24151F7EB2E2}"/>
    <dgm:cxn modelId="{5C92B1E4-B323-400C-A9E4-012F3DC260E9}" type="presOf" srcId="{179C6123-7E8B-45D0-9EFF-E88C35822F72}" destId="{9AB8F506-3810-413A-B49E-59F710E14BB9}" srcOrd="0" destOrd="0" presId="urn:microsoft.com/office/officeart/2005/8/layout/hList1"/>
    <dgm:cxn modelId="{370B04FB-C244-4DDD-AC00-5C3BE323DD39}" srcId="{3714158F-0AE3-4E3D-AD43-B4B554B35590}" destId="{655EF3D9-045D-4F94-A79F-A907BF868B5D}" srcOrd="0" destOrd="0" parTransId="{4A37E6D2-C0AA-467B-A5C4-B8C9F458DDA0}" sibTransId="{D837F414-B4F6-445F-A93A-E0230DCC6AB7}"/>
    <dgm:cxn modelId="{238F2BFD-504A-4D3E-9316-2F50B81EEC6E}" type="presOf" srcId="{876C2CEE-E05E-432B-A9AA-C3CFFEA4096C}" destId="{E2A8DC2B-6D6C-4B41-8CFC-6CEA47E75100}" srcOrd="0" destOrd="0" presId="urn:microsoft.com/office/officeart/2005/8/layout/hList1"/>
    <dgm:cxn modelId="{7011DE11-E87C-4920-8FBA-ABAB5238310B}" type="presParOf" srcId="{ABB8A7EB-D238-44E1-B6C7-2C817712B33F}" destId="{185140A1-DE3F-46DF-8076-7AC3ACF509F9}" srcOrd="0" destOrd="0" presId="urn:microsoft.com/office/officeart/2005/8/layout/hList1"/>
    <dgm:cxn modelId="{B12B637E-4DF9-4428-9D9D-9BC0498AEAFD}" type="presParOf" srcId="{185140A1-DE3F-46DF-8076-7AC3ACF509F9}" destId="{E2A8DC2B-6D6C-4B41-8CFC-6CEA47E75100}" srcOrd="0" destOrd="0" presId="urn:microsoft.com/office/officeart/2005/8/layout/hList1"/>
    <dgm:cxn modelId="{CD0777F6-C16B-4CD3-AAE1-878A27FEFA85}" type="presParOf" srcId="{185140A1-DE3F-46DF-8076-7AC3ACF509F9}" destId="{8862465E-5A2E-489D-B439-F852A6B5A843}" srcOrd="1" destOrd="0" presId="urn:microsoft.com/office/officeart/2005/8/layout/hList1"/>
    <dgm:cxn modelId="{27B9BA83-03E9-424C-883B-98BE1F53DF68}" type="presParOf" srcId="{ABB8A7EB-D238-44E1-B6C7-2C817712B33F}" destId="{CD34A352-538B-475E-80AA-10F3A1246695}" srcOrd="1" destOrd="0" presId="urn:microsoft.com/office/officeart/2005/8/layout/hList1"/>
    <dgm:cxn modelId="{469A04D3-23F3-4144-9A6F-0E9CBD789417}" type="presParOf" srcId="{ABB8A7EB-D238-44E1-B6C7-2C817712B33F}" destId="{DC696F49-D56D-437C-89E6-FCED8CE118BA}" srcOrd="2" destOrd="0" presId="urn:microsoft.com/office/officeart/2005/8/layout/hList1"/>
    <dgm:cxn modelId="{F350936D-B21B-48B9-8E74-BAEE8168059B}" type="presParOf" srcId="{DC696F49-D56D-437C-89E6-FCED8CE118BA}" destId="{B4DF8373-E3CF-41A4-804B-F7E3C3F25B98}" srcOrd="0" destOrd="0" presId="urn:microsoft.com/office/officeart/2005/8/layout/hList1"/>
    <dgm:cxn modelId="{A46253CC-7C62-4F65-87FB-CA4E0D334DB0}" type="presParOf" srcId="{DC696F49-D56D-437C-89E6-FCED8CE118BA}" destId="{9AB8F506-3810-413A-B49E-59F710E14BB9}" srcOrd="1" destOrd="0" presId="urn:microsoft.com/office/officeart/2005/8/layout/hList1"/>
    <dgm:cxn modelId="{D8B4D55D-035A-4AD8-B8CE-AABF3D8DE252}" type="presParOf" srcId="{ABB8A7EB-D238-44E1-B6C7-2C817712B33F}" destId="{E51A7FC1-702C-4F66-B1A4-CD4BAF30F9E5}" srcOrd="3" destOrd="0" presId="urn:microsoft.com/office/officeart/2005/8/layout/hList1"/>
    <dgm:cxn modelId="{E5344E98-7842-42A2-9EEC-2C297440C0F0}" type="presParOf" srcId="{ABB8A7EB-D238-44E1-B6C7-2C817712B33F}" destId="{DCCAA165-5A04-4AF9-AC3E-693E20BB4944}" srcOrd="4" destOrd="0" presId="urn:microsoft.com/office/officeart/2005/8/layout/hList1"/>
    <dgm:cxn modelId="{0F988835-8481-46ED-8E34-EE20DEECF686}" type="presParOf" srcId="{DCCAA165-5A04-4AF9-AC3E-693E20BB4944}" destId="{AD0ACC5B-B92F-4AD9-9923-167C49DFF142}" srcOrd="0" destOrd="0" presId="urn:microsoft.com/office/officeart/2005/8/layout/hList1"/>
    <dgm:cxn modelId="{F9836347-DEE6-4F76-BC88-5C264BB6C545}" type="presParOf" srcId="{DCCAA165-5A04-4AF9-AC3E-693E20BB4944}" destId="{62A8F962-7730-4327-977A-F5C5EF161FF5}" srcOrd="1" destOrd="0" presId="urn:microsoft.com/office/officeart/2005/8/layout/hList1"/>
    <dgm:cxn modelId="{5746DA05-1894-4351-AEB5-F0CE1826C21C}" type="presParOf" srcId="{ABB8A7EB-D238-44E1-B6C7-2C817712B33F}" destId="{4ED55EA6-EFAF-4AD3-9C59-8DCB96B2210D}" srcOrd="5" destOrd="0" presId="urn:microsoft.com/office/officeart/2005/8/layout/hList1"/>
    <dgm:cxn modelId="{75925B98-8A82-4139-9556-1C9A9D8F5CA8}" type="presParOf" srcId="{ABB8A7EB-D238-44E1-B6C7-2C817712B33F}" destId="{CF90F1CA-1E27-4C58-942F-AC884A9F14BD}" srcOrd="6" destOrd="0" presId="urn:microsoft.com/office/officeart/2005/8/layout/hList1"/>
    <dgm:cxn modelId="{37B87ADE-9F73-4E66-B755-0118052AEE21}" type="presParOf" srcId="{CF90F1CA-1E27-4C58-942F-AC884A9F14BD}" destId="{1D7BF2E1-4314-4D78-8BD2-8660B3054ED8}" srcOrd="0" destOrd="0" presId="urn:microsoft.com/office/officeart/2005/8/layout/hList1"/>
    <dgm:cxn modelId="{CA09875E-0883-44D8-A8A9-0E1A8A2121DB}" type="presParOf" srcId="{CF90F1CA-1E27-4C58-942F-AC884A9F14BD}" destId="{CEEF4DF6-1EF1-4CFC-AB53-5726680D7655}"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7C7764-2176-4DE1-B86F-3C83BFD0C093}"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F0594148-00B7-42FE-BC63-490823B23B64}">
      <dgm:prSet phldrT="[Text]"/>
      <dgm:spPr/>
      <dgm:t>
        <a:bodyPr/>
        <a:lstStyle/>
        <a:p>
          <a:r>
            <a:rPr lang="en-US" dirty="0"/>
            <a:t>Data Collection</a:t>
          </a:r>
        </a:p>
      </dgm:t>
    </dgm:pt>
    <dgm:pt modelId="{6D36FF88-E5A2-4F58-9838-0FF237175645}" type="parTrans" cxnId="{45A54BE5-9412-4196-9978-B33FBBB705F6}">
      <dgm:prSet/>
      <dgm:spPr/>
      <dgm:t>
        <a:bodyPr/>
        <a:lstStyle/>
        <a:p>
          <a:endParaRPr lang="en-US"/>
        </a:p>
      </dgm:t>
    </dgm:pt>
    <dgm:pt modelId="{2AF6300C-C5A6-4D20-A49F-2B69F98B5D24}" type="sibTrans" cxnId="{45A54BE5-9412-4196-9978-B33FBBB705F6}">
      <dgm:prSet/>
      <dgm:spPr/>
      <dgm:t>
        <a:bodyPr/>
        <a:lstStyle/>
        <a:p>
          <a:endParaRPr lang="en-US"/>
        </a:p>
      </dgm:t>
    </dgm:pt>
    <dgm:pt modelId="{C6A8F89A-CA45-4350-8CBB-689338A95CFA}">
      <dgm:prSet phldrT="[Text]"/>
      <dgm:spPr/>
      <dgm:t>
        <a:bodyPr/>
        <a:lstStyle/>
        <a:p>
          <a:r>
            <a:rPr lang="en-US" dirty="0"/>
            <a:t>Data Cleaning</a:t>
          </a:r>
        </a:p>
      </dgm:t>
    </dgm:pt>
    <dgm:pt modelId="{1C358E20-34B6-4BBA-A850-7D16FC8294D7}" type="parTrans" cxnId="{E7DF46A0-D2E5-4278-8D48-1D2EA1982E5D}">
      <dgm:prSet/>
      <dgm:spPr/>
      <dgm:t>
        <a:bodyPr/>
        <a:lstStyle/>
        <a:p>
          <a:endParaRPr lang="en-US"/>
        </a:p>
      </dgm:t>
    </dgm:pt>
    <dgm:pt modelId="{D6B002FE-2665-4C23-8778-9AC3A988BE6A}" type="sibTrans" cxnId="{E7DF46A0-D2E5-4278-8D48-1D2EA1982E5D}">
      <dgm:prSet/>
      <dgm:spPr/>
      <dgm:t>
        <a:bodyPr/>
        <a:lstStyle/>
        <a:p>
          <a:endParaRPr lang="en-US"/>
        </a:p>
      </dgm:t>
    </dgm:pt>
    <dgm:pt modelId="{54C207E3-E4F0-4FF4-B71D-6980F2C2C52B}">
      <dgm:prSet phldrT="[Text]"/>
      <dgm:spPr/>
      <dgm:t>
        <a:bodyPr/>
        <a:lstStyle/>
        <a:p>
          <a:r>
            <a:rPr lang="en-US" dirty="0"/>
            <a:t>Modeling Techniques</a:t>
          </a:r>
        </a:p>
      </dgm:t>
    </dgm:pt>
    <dgm:pt modelId="{AD53CF23-0E0D-4283-892C-DDB073485145}" type="parTrans" cxnId="{3A1AD43F-8928-49B7-BC19-E380AB815F39}">
      <dgm:prSet/>
      <dgm:spPr/>
      <dgm:t>
        <a:bodyPr/>
        <a:lstStyle/>
        <a:p>
          <a:endParaRPr lang="en-US"/>
        </a:p>
      </dgm:t>
    </dgm:pt>
    <dgm:pt modelId="{BE2036B9-F7E2-4CE2-ADF5-E551534444B6}" type="sibTrans" cxnId="{3A1AD43F-8928-49B7-BC19-E380AB815F39}">
      <dgm:prSet/>
      <dgm:spPr/>
      <dgm:t>
        <a:bodyPr/>
        <a:lstStyle/>
        <a:p>
          <a:endParaRPr lang="en-US"/>
        </a:p>
      </dgm:t>
    </dgm:pt>
    <dgm:pt modelId="{80485EDA-832A-4437-A3D5-5318E00CAC6B}">
      <dgm:prSet phldrT="[Text]"/>
      <dgm:spPr/>
      <dgm:t>
        <a:bodyPr/>
        <a:lstStyle/>
        <a:p>
          <a:r>
            <a:rPr lang="en-US" dirty="0" err="1"/>
            <a:t>LightGBM</a:t>
          </a:r>
          <a:r>
            <a:rPr lang="en-US" dirty="0"/>
            <a:t> &amp; </a:t>
          </a:r>
          <a:r>
            <a:rPr lang="en-US" dirty="0" err="1"/>
            <a:t>XGBoost</a:t>
          </a:r>
          <a:endParaRPr lang="en-US" dirty="0"/>
        </a:p>
      </dgm:t>
    </dgm:pt>
    <dgm:pt modelId="{39EC1805-305B-41FF-83BF-61527E62618B}" type="parTrans" cxnId="{A3206595-50F7-48DD-886A-F883C9BD71A0}">
      <dgm:prSet/>
      <dgm:spPr/>
      <dgm:t>
        <a:bodyPr/>
        <a:lstStyle/>
        <a:p>
          <a:endParaRPr lang="en-US"/>
        </a:p>
      </dgm:t>
    </dgm:pt>
    <dgm:pt modelId="{51F4E9F6-CA44-468C-ADA0-3E13B1E4F557}" type="sibTrans" cxnId="{A3206595-50F7-48DD-886A-F883C9BD71A0}">
      <dgm:prSet/>
      <dgm:spPr/>
      <dgm:t>
        <a:bodyPr/>
        <a:lstStyle/>
        <a:p>
          <a:endParaRPr lang="en-US"/>
        </a:p>
      </dgm:t>
    </dgm:pt>
    <dgm:pt modelId="{9D4EB4CA-980E-43AF-A924-E9796247448A}">
      <dgm:prSet phldrT="[Text]"/>
      <dgm:spPr/>
      <dgm:t>
        <a:bodyPr/>
        <a:lstStyle/>
        <a:p>
          <a:r>
            <a:rPr lang="en-US" dirty="0"/>
            <a:t>Data Analysis</a:t>
          </a:r>
        </a:p>
      </dgm:t>
    </dgm:pt>
    <dgm:pt modelId="{5134D12E-905F-4685-95DB-949946098EF8}" type="parTrans" cxnId="{BB2FAF6D-2FAA-4226-B1DD-4FE32E51080F}">
      <dgm:prSet/>
      <dgm:spPr/>
      <dgm:t>
        <a:bodyPr/>
        <a:lstStyle/>
        <a:p>
          <a:endParaRPr lang="en-US"/>
        </a:p>
      </dgm:t>
    </dgm:pt>
    <dgm:pt modelId="{715B96F5-4A8C-4D19-8304-8C14C37417E5}" type="sibTrans" cxnId="{BB2FAF6D-2FAA-4226-B1DD-4FE32E51080F}">
      <dgm:prSet/>
      <dgm:spPr/>
      <dgm:t>
        <a:bodyPr/>
        <a:lstStyle/>
        <a:p>
          <a:endParaRPr lang="en-US"/>
        </a:p>
      </dgm:t>
    </dgm:pt>
    <dgm:pt modelId="{FDA75DFC-0B26-4126-9C9F-E8A2233F0D05}">
      <dgm:prSet phldrT="[Text]"/>
      <dgm:spPr/>
      <dgm:t>
        <a:bodyPr/>
        <a:lstStyle/>
        <a:p>
          <a:r>
            <a:rPr lang="en-US" dirty="0"/>
            <a:t>KNN &amp; Random Forest</a:t>
          </a:r>
        </a:p>
      </dgm:t>
    </dgm:pt>
    <dgm:pt modelId="{D786A426-EBDB-4783-A8ED-A40F579CF725}" type="sibTrans" cxnId="{A94FD4F2-D872-4662-930D-B0547D94C164}">
      <dgm:prSet/>
      <dgm:spPr/>
      <dgm:t>
        <a:bodyPr/>
        <a:lstStyle/>
        <a:p>
          <a:endParaRPr lang="en-US"/>
        </a:p>
      </dgm:t>
    </dgm:pt>
    <dgm:pt modelId="{9D4758F8-0D9F-40EC-A99F-1EACF0D3691F}" type="parTrans" cxnId="{A94FD4F2-D872-4662-930D-B0547D94C164}">
      <dgm:prSet/>
      <dgm:spPr/>
      <dgm:t>
        <a:bodyPr/>
        <a:lstStyle/>
        <a:p>
          <a:endParaRPr lang="en-US"/>
        </a:p>
      </dgm:t>
    </dgm:pt>
    <dgm:pt modelId="{8E3B65CA-5094-4115-B791-0EA098B82215}" type="pres">
      <dgm:prSet presAssocID="{8A7C7764-2176-4DE1-B86F-3C83BFD0C093}" presName="Name0" presStyleCnt="0">
        <dgm:presLayoutVars>
          <dgm:chPref val="3"/>
          <dgm:dir/>
          <dgm:animLvl val="lvl"/>
          <dgm:resizeHandles/>
        </dgm:presLayoutVars>
      </dgm:prSet>
      <dgm:spPr/>
    </dgm:pt>
    <dgm:pt modelId="{6AA8617E-27D5-4957-A1FA-96B481936415}" type="pres">
      <dgm:prSet presAssocID="{F0594148-00B7-42FE-BC63-490823B23B64}" presName="horFlow" presStyleCnt="0"/>
      <dgm:spPr/>
    </dgm:pt>
    <dgm:pt modelId="{AF5A903C-6446-458D-927C-D13B2DD2EE7E}" type="pres">
      <dgm:prSet presAssocID="{F0594148-00B7-42FE-BC63-490823B23B64}" presName="bigChev" presStyleLbl="node1" presStyleIdx="0" presStyleCnt="4"/>
      <dgm:spPr/>
    </dgm:pt>
    <dgm:pt modelId="{65544BAC-7A77-4528-9138-90F3821B8183}" type="pres">
      <dgm:prSet presAssocID="{F0594148-00B7-42FE-BC63-490823B23B64}" presName="vSp" presStyleCnt="0"/>
      <dgm:spPr/>
    </dgm:pt>
    <dgm:pt modelId="{63657192-2C41-4B80-A581-89E6DD13D1EB}" type="pres">
      <dgm:prSet presAssocID="{C6A8F89A-CA45-4350-8CBB-689338A95CFA}" presName="horFlow" presStyleCnt="0"/>
      <dgm:spPr/>
    </dgm:pt>
    <dgm:pt modelId="{EA27755A-F09D-4B88-A540-45EB5288AF96}" type="pres">
      <dgm:prSet presAssocID="{C6A8F89A-CA45-4350-8CBB-689338A95CFA}" presName="bigChev" presStyleLbl="node1" presStyleIdx="1" presStyleCnt="4"/>
      <dgm:spPr/>
    </dgm:pt>
    <dgm:pt modelId="{16212219-F4B7-412F-9D34-9AB9DA703726}" type="pres">
      <dgm:prSet presAssocID="{C6A8F89A-CA45-4350-8CBB-689338A95CFA}" presName="vSp" presStyleCnt="0"/>
      <dgm:spPr/>
    </dgm:pt>
    <dgm:pt modelId="{B30C66B9-FB23-4DE7-86DD-FA62E71B2A53}" type="pres">
      <dgm:prSet presAssocID="{9D4EB4CA-980E-43AF-A924-E9796247448A}" presName="horFlow" presStyleCnt="0"/>
      <dgm:spPr/>
    </dgm:pt>
    <dgm:pt modelId="{4A4F691B-E47C-4744-9678-982C21430797}" type="pres">
      <dgm:prSet presAssocID="{9D4EB4CA-980E-43AF-A924-E9796247448A}" presName="bigChev" presStyleLbl="node1" presStyleIdx="2" presStyleCnt="4"/>
      <dgm:spPr/>
    </dgm:pt>
    <dgm:pt modelId="{3E03B7A7-855C-48E6-87EE-A30A8BE42199}" type="pres">
      <dgm:prSet presAssocID="{9D4EB4CA-980E-43AF-A924-E9796247448A}" presName="vSp" presStyleCnt="0"/>
      <dgm:spPr/>
    </dgm:pt>
    <dgm:pt modelId="{EC3D61CE-98D1-427E-8C08-CB24553566D3}" type="pres">
      <dgm:prSet presAssocID="{54C207E3-E4F0-4FF4-B71D-6980F2C2C52B}" presName="horFlow" presStyleCnt="0"/>
      <dgm:spPr/>
    </dgm:pt>
    <dgm:pt modelId="{E914BCC9-516C-497D-8C33-D791F7835E51}" type="pres">
      <dgm:prSet presAssocID="{54C207E3-E4F0-4FF4-B71D-6980F2C2C52B}" presName="bigChev" presStyleLbl="node1" presStyleIdx="3" presStyleCnt="4"/>
      <dgm:spPr/>
    </dgm:pt>
    <dgm:pt modelId="{82164DD8-57DD-4DC0-A211-2DCD14410F7A}" type="pres">
      <dgm:prSet presAssocID="{9D4758F8-0D9F-40EC-A99F-1EACF0D3691F}" presName="parTrans" presStyleCnt="0"/>
      <dgm:spPr/>
    </dgm:pt>
    <dgm:pt modelId="{D3DDC8BB-7CCE-442A-8740-FD176F528802}" type="pres">
      <dgm:prSet presAssocID="{FDA75DFC-0B26-4126-9C9F-E8A2233F0D05}" presName="node" presStyleLbl="alignAccFollowNode1" presStyleIdx="0" presStyleCnt="2">
        <dgm:presLayoutVars>
          <dgm:bulletEnabled val="1"/>
        </dgm:presLayoutVars>
      </dgm:prSet>
      <dgm:spPr/>
    </dgm:pt>
    <dgm:pt modelId="{71AA8A2B-0D9C-4620-A1AD-CFD8F92B7AAC}" type="pres">
      <dgm:prSet presAssocID="{D786A426-EBDB-4783-A8ED-A40F579CF725}" presName="sibTrans" presStyleCnt="0"/>
      <dgm:spPr/>
    </dgm:pt>
    <dgm:pt modelId="{83FA9A7B-DB4D-41DF-8A1B-2E08FA8E880B}" type="pres">
      <dgm:prSet presAssocID="{80485EDA-832A-4437-A3D5-5318E00CAC6B}" presName="node" presStyleLbl="alignAccFollowNode1" presStyleIdx="1" presStyleCnt="2">
        <dgm:presLayoutVars>
          <dgm:bulletEnabled val="1"/>
        </dgm:presLayoutVars>
      </dgm:prSet>
      <dgm:spPr/>
    </dgm:pt>
  </dgm:ptLst>
  <dgm:cxnLst>
    <dgm:cxn modelId="{9061463E-18C4-4216-9A96-C8E17908DDC9}" type="presOf" srcId="{9D4EB4CA-980E-43AF-A924-E9796247448A}" destId="{4A4F691B-E47C-4744-9678-982C21430797}" srcOrd="0" destOrd="0" presId="urn:microsoft.com/office/officeart/2005/8/layout/lProcess3"/>
    <dgm:cxn modelId="{3A1AD43F-8928-49B7-BC19-E380AB815F39}" srcId="{8A7C7764-2176-4DE1-B86F-3C83BFD0C093}" destId="{54C207E3-E4F0-4FF4-B71D-6980F2C2C52B}" srcOrd="3" destOrd="0" parTransId="{AD53CF23-0E0D-4283-892C-DDB073485145}" sibTransId="{BE2036B9-F7E2-4CE2-ADF5-E551534444B6}"/>
    <dgm:cxn modelId="{BB2FAF6D-2FAA-4226-B1DD-4FE32E51080F}" srcId="{8A7C7764-2176-4DE1-B86F-3C83BFD0C093}" destId="{9D4EB4CA-980E-43AF-A924-E9796247448A}" srcOrd="2" destOrd="0" parTransId="{5134D12E-905F-4685-95DB-949946098EF8}" sibTransId="{715B96F5-4A8C-4D19-8304-8C14C37417E5}"/>
    <dgm:cxn modelId="{2A165551-86CE-469E-A1EA-F70A2579C362}" type="presOf" srcId="{F0594148-00B7-42FE-BC63-490823B23B64}" destId="{AF5A903C-6446-458D-927C-D13B2DD2EE7E}" srcOrd="0" destOrd="0" presId="urn:microsoft.com/office/officeart/2005/8/layout/lProcess3"/>
    <dgm:cxn modelId="{BCCD9073-E0D7-41B6-A33B-8A45AF38F32D}" type="presOf" srcId="{C6A8F89A-CA45-4350-8CBB-689338A95CFA}" destId="{EA27755A-F09D-4B88-A540-45EB5288AF96}" srcOrd="0" destOrd="0" presId="urn:microsoft.com/office/officeart/2005/8/layout/lProcess3"/>
    <dgm:cxn modelId="{982FC17E-87EA-4DBC-BB15-224BBBA2B551}" type="presOf" srcId="{80485EDA-832A-4437-A3D5-5318E00CAC6B}" destId="{83FA9A7B-DB4D-41DF-8A1B-2E08FA8E880B}" srcOrd="0" destOrd="0" presId="urn:microsoft.com/office/officeart/2005/8/layout/lProcess3"/>
    <dgm:cxn modelId="{83DA277F-823D-4F58-9A35-50D0E58D39F2}" type="presOf" srcId="{54C207E3-E4F0-4FF4-B71D-6980F2C2C52B}" destId="{E914BCC9-516C-497D-8C33-D791F7835E51}" srcOrd="0" destOrd="0" presId="urn:microsoft.com/office/officeart/2005/8/layout/lProcess3"/>
    <dgm:cxn modelId="{A3206595-50F7-48DD-886A-F883C9BD71A0}" srcId="{54C207E3-E4F0-4FF4-B71D-6980F2C2C52B}" destId="{80485EDA-832A-4437-A3D5-5318E00CAC6B}" srcOrd="1" destOrd="0" parTransId="{39EC1805-305B-41FF-83BF-61527E62618B}" sibTransId="{51F4E9F6-CA44-468C-ADA0-3E13B1E4F557}"/>
    <dgm:cxn modelId="{E7DF46A0-D2E5-4278-8D48-1D2EA1982E5D}" srcId="{8A7C7764-2176-4DE1-B86F-3C83BFD0C093}" destId="{C6A8F89A-CA45-4350-8CBB-689338A95CFA}" srcOrd="1" destOrd="0" parTransId="{1C358E20-34B6-4BBA-A850-7D16FC8294D7}" sibTransId="{D6B002FE-2665-4C23-8778-9AC3A988BE6A}"/>
    <dgm:cxn modelId="{B560A3D5-5F43-4340-B9A0-C1DF5CD8F116}" type="presOf" srcId="{FDA75DFC-0B26-4126-9C9F-E8A2233F0D05}" destId="{D3DDC8BB-7CCE-442A-8740-FD176F528802}" srcOrd="0" destOrd="0" presId="urn:microsoft.com/office/officeart/2005/8/layout/lProcess3"/>
    <dgm:cxn modelId="{45A54BE5-9412-4196-9978-B33FBBB705F6}" srcId="{8A7C7764-2176-4DE1-B86F-3C83BFD0C093}" destId="{F0594148-00B7-42FE-BC63-490823B23B64}" srcOrd="0" destOrd="0" parTransId="{6D36FF88-E5A2-4F58-9838-0FF237175645}" sibTransId="{2AF6300C-C5A6-4D20-A49F-2B69F98B5D24}"/>
    <dgm:cxn modelId="{A94FD4F2-D872-4662-930D-B0547D94C164}" srcId="{54C207E3-E4F0-4FF4-B71D-6980F2C2C52B}" destId="{FDA75DFC-0B26-4126-9C9F-E8A2233F0D05}" srcOrd="0" destOrd="0" parTransId="{9D4758F8-0D9F-40EC-A99F-1EACF0D3691F}" sibTransId="{D786A426-EBDB-4783-A8ED-A40F579CF725}"/>
    <dgm:cxn modelId="{EDD53EF9-560A-4B5F-B3A2-E6C2018734BE}" type="presOf" srcId="{8A7C7764-2176-4DE1-B86F-3C83BFD0C093}" destId="{8E3B65CA-5094-4115-B791-0EA098B82215}" srcOrd="0" destOrd="0" presId="urn:microsoft.com/office/officeart/2005/8/layout/lProcess3"/>
    <dgm:cxn modelId="{9018DB96-2F65-4DA4-B0CA-6787F9AD2384}" type="presParOf" srcId="{8E3B65CA-5094-4115-B791-0EA098B82215}" destId="{6AA8617E-27D5-4957-A1FA-96B481936415}" srcOrd="0" destOrd="0" presId="urn:microsoft.com/office/officeart/2005/8/layout/lProcess3"/>
    <dgm:cxn modelId="{3511F826-B3B3-48C4-8268-F0DB28DAF6EC}" type="presParOf" srcId="{6AA8617E-27D5-4957-A1FA-96B481936415}" destId="{AF5A903C-6446-458D-927C-D13B2DD2EE7E}" srcOrd="0" destOrd="0" presId="urn:microsoft.com/office/officeart/2005/8/layout/lProcess3"/>
    <dgm:cxn modelId="{84A6ED1D-4AC7-4130-A658-43278325CA6B}" type="presParOf" srcId="{8E3B65CA-5094-4115-B791-0EA098B82215}" destId="{65544BAC-7A77-4528-9138-90F3821B8183}" srcOrd="1" destOrd="0" presId="urn:microsoft.com/office/officeart/2005/8/layout/lProcess3"/>
    <dgm:cxn modelId="{9FED67EF-2B01-4134-984D-4A17799378B3}" type="presParOf" srcId="{8E3B65CA-5094-4115-B791-0EA098B82215}" destId="{63657192-2C41-4B80-A581-89E6DD13D1EB}" srcOrd="2" destOrd="0" presId="urn:microsoft.com/office/officeart/2005/8/layout/lProcess3"/>
    <dgm:cxn modelId="{7F303985-3E33-4081-8EDC-A6ECA5DB7FF1}" type="presParOf" srcId="{63657192-2C41-4B80-A581-89E6DD13D1EB}" destId="{EA27755A-F09D-4B88-A540-45EB5288AF96}" srcOrd="0" destOrd="0" presId="urn:microsoft.com/office/officeart/2005/8/layout/lProcess3"/>
    <dgm:cxn modelId="{ABC1C3D3-847F-4F55-80D6-B6C0A6DC2D8E}" type="presParOf" srcId="{8E3B65CA-5094-4115-B791-0EA098B82215}" destId="{16212219-F4B7-412F-9D34-9AB9DA703726}" srcOrd="3" destOrd="0" presId="urn:microsoft.com/office/officeart/2005/8/layout/lProcess3"/>
    <dgm:cxn modelId="{497C672A-7997-4BAE-993D-8BA73485D9BB}" type="presParOf" srcId="{8E3B65CA-5094-4115-B791-0EA098B82215}" destId="{B30C66B9-FB23-4DE7-86DD-FA62E71B2A53}" srcOrd="4" destOrd="0" presId="urn:microsoft.com/office/officeart/2005/8/layout/lProcess3"/>
    <dgm:cxn modelId="{832438D5-FA86-4319-80DB-72320564429E}" type="presParOf" srcId="{B30C66B9-FB23-4DE7-86DD-FA62E71B2A53}" destId="{4A4F691B-E47C-4744-9678-982C21430797}" srcOrd="0" destOrd="0" presId="urn:microsoft.com/office/officeart/2005/8/layout/lProcess3"/>
    <dgm:cxn modelId="{9ABBBB17-17CD-4D76-A2FC-4988F62D9079}" type="presParOf" srcId="{8E3B65CA-5094-4115-B791-0EA098B82215}" destId="{3E03B7A7-855C-48E6-87EE-A30A8BE42199}" srcOrd="5" destOrd="0" presId="urn:microsoft.com/office/officeart/2005/8/layout/lProcess3"/>
    <dgm:cxn modelId="{5168F6D9-93AA-46C5-BBB4-735A3148084E}" type="presParOf" srcId="{8E3B65CA-5094-4115-B791-0EA098B82215}" destId="{EC3D61CE-98D1-427E-8C08-CB24553566D3}" srcOrd="6" destOrd="0" presId="urn:microsoft.com/office/officeart/2005/8/layout/lProcess3"/>
    <dgm:cxn modelId="{7DBE75D5-616F-4DD1-9D2E-67BAE1EAEDB3}" type="presParOf" srcId="{EC3D61CE-98D1-427E-8C08-CB24553566D3}" destId="{E914BCC9-516C-497D-8C33-D791F7835E51}" srcOrd="0" destOrd="0" presId="urn:microsoft.com/office/officeart/2005/8/layout/lProcess3"/>
    <dgm:cxn modelId="{72234133-64A0-40DB-85DB-8D9DFA8E0142}" type="presParOf" srcId="{EC3D61CE-98D1-427E-8C08-CB24553566D3}" destId="{82164DD8-57DD-4DC0-A211-2DCD14410F7A}" srcOrd="1" destOrd="0" presId="urn:microsoft.com/office/officeart/2005/8/layout/lProcess3"/>
    <dgm:cxn modelId="{CFB83AB0-B307-477B-B628-C1330D53CEFE}" type="presParOf" srcId="{EC3D61CE-98D1-427E-8C08-CB24553566D3}" destId="{D3DDC8BB-7CCE-442A-8740-FD176F528802}" srcOrd="2" destOrd="0" presId="urn:microsoft.com/office/officeart/2005/8/layout/lProcess3"/>
    <dgm:cxn modelId="{9AB72981-76A2-4AAA-B4D2-4766EA56C1C8}" type="presParOf" srcId="{EC3D61CE-98D1-427E-8C08-CB24553566D3}" destId="{71AA8A2B-0D9C-4620-A1AD-CFD8F92B7AAC}" srcOrd="3" destOrd="0" presId="urn:microsoft.com/office/officeart/2005/8/layout/lProcess3"/>
    <dgm:cxn modelId="{19D134C6-C789-49AD-81F3-C3A492174139}" type="presParOf" srcId="{EC3D61CE-98D1-427E-8C08-CB24553566D3}" destId="{83FA9A7B-DB4D-41DF-8A1B-2E08FA8E880B}"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903C-6446-458D-927C-D13B2DD2EE7E}">
      <dsp:nvSpPr>
        <dsp:cNvPr id="0" name=""/>
        <dsp:cNvSpPr/>
      </dsp:nvSpPr>
      <dsp:spPr>
        <a:xfrm>
          <a:off x="3557529" y="1127"/>
          <a:ext cx="2838247" cy="113529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Collection</a:t>
          </a:r>
        </a:p>
      </dsp:txBody>
      <dsp:txXfrm>
        <a:off x="4125179" y="1127"/>
        <a:ext cx="1702948" cy="1135299"/>
      </dsp:txXfrm>
    </dsp:sp>
    <dsp:sp modelId="{EA27755A-F09D-4B88-A540-45EB5288AF96}">
      <dsp:nvSpPr>
        <dsp:cNvPr id="0" name=""/>
        <dsp:cNvSpPr/>
      </dsp:nvSpPr>
      <dsp:spPr>
        <a:xfrm>
          <a:off x="3557529" y="1295367"/>
          <a:ext cx="2838247" cy="113529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Cleaning</a:t>
          </a:r>
        </a:p>
      </dsp:txBody>
      <dsp:txXfrm>
        <a:off x="4125179" y="1295367"/>
        <a:ext cx="1702948" cy="1135299"/>
      </dsp:txXfrm>
    </dsp:sp>
    <dsp:sp modelId="{4A4F691B-E47C-4744-9678-982C21430797}">
      <dsp:nvSpPr>
        <dsp:cNvPr id="0" name=""/>
        <dsp:cNvSpPr/>
      </dsp:nvSpPr>
      <dsp:spPr>
        <a:xfrm>
          <a:off x="3557529" y="2589608"/>
          <a:ext cx="2838247" cy="113529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Analysis</a:t>
          </a:r>
        </a:p>
      </dsp:txBody>
      <dsp:txXfrm>
        <a:off x="4125179" y="2589608"/>
        <a:ext cx="1702948" cy="1135299"/>
      </dsp:txXfrm>
    </dsp:sp>
    <dsp:sp modelId="{E914BCC9-516C-497D-8C33-D791F7835E51}">
      <dsp:nvSpPr>
        <dsp:cNvPr id="0" name=""/>
        <dsp:cNvSpPr/>
      </dsp:nvSpPr>
      <dsp:spPr>
        <a:xfrm>
          <a:off x="3557529" y="3883849"/>
          <a:ext cx="2838247" cy="113529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Modeling Techniques</a:t>
          </a:r>
        </a:p>
      </dsp:txBody>
      <dsp:txXfrm>
        <a:off x="4125179" y="3883849"/>
        <a:ext cx="1702948" cy="113529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C5C4D-405A-4AB0-AB44-43682B7AFAA6}">
      <dsp:nvSpPr>
        <dsp:cNvPr id="0" name=""/>
        <dsp:cNvSpPr/>
      </dsp:nvSpPr>
      <dsp:spPr>
        <a:xfrm>
          <a:off x="0" y="0"/>
          <a:ext cx="2842118" cy="47725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Advance Delay Notifications</a:t>
          </a:r>
        </a:p>
      </dsp:txBody>
      <dsp:txXfrm>
        <a:off x="0" y="0"/>
        <a:ext cx="2842118" cy="1431778"/>
      </dsp:txXfrm>
    </dsp:sp>
    <dsp:sp modelId="{28477926-DC01-472E-A673-ACBD866FA7E4}">
      <dsp:nvSpPr>
        <dsp:cNvPr id="0" name=""/>
        <dsp:cNvSpPr/>
      </dsp:nvSpPr>
      <dsp:spPr>
        <a:xfrm>
          <a:off x="285304" y="1431778"/>
          <a:ext cx="2273694" cy="310218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Inform passengers early, considering ±15 minutes error margin.</a:t>
          </a:r>
        </a:p>
      </dsp:txBody>
      <dsp:txXfrm>
        <a:off x="351898" y="1498372"/>
        <a:ext cx="2140506" cy="2968998"/>
      </dsp:txXfrm>
    </dsp:sp>
    <dsp:sp modelId="{47967B37-FC9C-4803-A2A4-D2362D8808EA}">
      <dsp:nvSpPr>
        <dsp:cNvPr id="0" name=""/>
        <dsp:cNvSpPr/>
      </dsp:nvSpPr>
      <dsp:spPr>
        <a:xfrm>
          <a:off x="3056369" y="0"/>
          <a:ext cx="2842118" cy="47725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Optimize resource allocation</a:t>
          </a:r>
        </a:p>
      </dsp:txBody>
      <dsp:txXfrm>
        <a:off x="3056369" y="0"/>
        <a:ext cx="2842118" cy="1431778"/>
      </dsp:txXfrm>
    </dsp:sp>
    <dsp:sp modelId="{E60248C5-3DA3-41E5-8BFB-D31600DE6128}">
      <dsp:nvSpPr>
        <dsp:cNvPr id="0" name=""/>
        <dsp:cNvSpPr/>
      </dsp:nvSpPr>
      <dsp:spPr>
        <a:xfrm>
          <a:off x="3340581" y="1431778"/>
          <a:ext cx="2273694" cy="310218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kern="1200" dirty="0"/>
            <a:t>Schedule personnel based on predicted delay lengths.</a:t>
          </a:r>
        </a:p>
      </dsp:txBody>
      <dsp:txXfrm>
        <a:off x="3407175" y="1498372"/>
        <a:ext cx="2140506" cy="2968998"/>
      </dsp:txXfrm>
    </dsp:sp>
    <dsp:sp modelId="{EE268ED8-164A-4C63-945F-70DED68A117E}">
      <dsp:nvSpPr>
        <dsp:cNvPr id="0" name=""/>
        <dsp:cNvSpPr/>
      </dsp:nvSpPr>
      <dsp:spPr>
        <a:xfrm>
          <a:off x="6111646" y="0"/>
          <a:ext cx="2842118" cy="47725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Flight Schedule  Adjustments</a:t>
          </a:r>
        </a:p>
      </dsp:txBody>
      <dsp:txXfrm>
        <a:off x="6111646" y="0"/>
        <a:ext cx="2842118" cy="1431778"/>
      </dsp:txXfrm>
    </dsp:sp>
    <dsp:sp modelId="{ED6B8ECA-E38E-45B6-81A1-3A49DF0CCACB}">
      <dsp:nvSpPr>
        <dsp:cNvPr id="0" name=""/>
        <dsp:cNvSpPr/>
      </dsp:nvSpPr>
      <dsp:spPr>
        <a:xfrm>
          <a:off x="6395858" y="1431778"/>
          <a:ext cx="2273694" cy="3102186"/>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Analyze historical flight data to identify and adjust consistently delayed flights</a:t>
          </a:r>
        </a:p>
      </dsp:txBody>
      <dsp:txXfrm>
        <a:off x="6462452" y="1498372"/>
        <a:ext cx="2140506" cy="2968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903C-6446-458D-927C-D13B2DD2EE7E}">
      <dsp:nvSpPr>
        <dsp:cNvPr id="0" name=""/>
        <dsp:cNvSpPr/>
      </dsp:nvSpPr>
      <dsp:spPr>
        <a:xfrm>
          <a:off x="314891" y="2108"/>
          <a:ext cx="2837137" cy="11348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lt1"/>
              </a:solidFill>
            </a:rPr>
            <a:t>Data Collection</a:t>
          </a:r>
        </a:p>
      </dsp:txBody>
      <dsp:txXfrm>
        <a:off x="882319" y="2108"/>
        <a:ext cx="1702282" cy="1134855"/>
      </dsp:txXfrm>
    </dsp:sp>
    <dsp:sp modelId="{A8C56FE3-AC40-4388-9BA1-137FB5BB3CED}">
      <dsp:nvSpPr>
        <dsp:cNvPr id="0" name=""/>
        <dsp:cNvSpPr/>
      </dsp:nvSpPr>
      <dsp:spPr>
        <a:xfrm>
          <a:off x="2783201" y="98570"/>
          <a:ext cx="2354824" cy="941929"/>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dk1">
                  <a:hueOff val="0"/>
                  <a:satOff val="0"/>
                  <a:lumOff val="0"/>
                </a:schemeClr>
              </a:solidFill>
            </a:rPr>
            <a:t>2018 USA Domestic Flights</a:t>
          </a:r>
        </a:p>
      </dsp:txBody>
      <dsp:txXfrm>
        <a:off x="3254166" y="98570"/>
        <a:ext cx="1412895" cy="941929"/>
      </dsp:txXfrm>
    </dsp:sp>
    <dsp:sp modelId="{495FC23D-5358-4B04-9978-45A7CD21ACCC}">
      <dsp:nvSpPr>
        <dsp:cNvPr id="0" name=""/>
        <dsp:cNvSpPr/>
      </dsp:nvSpPr>
      <dsp:spPr>
        <a:xfrm>
          <a:off x="4808350" y="98570"/>
          <a:ext cx="2354824" cy="941929"/>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dk1">
                  <a:hueOff val="0"/>
                  <a:satOff val="0"/>
                  <a:lumOff val="0"/>
                </a:schemeClr>
              </a:solidFill>
            </a:rPr>
            <a:t>Airline and Airport Names</a:t>
          </a:r>
        </a:p>
      </dsp:txBody>
      <dsp:txXfrm>
        <a:off x="5279315" y="98570"/>
        <a:ext cx="1412895" cy="941929"/>
      </dsp:txXfrm>
    </dsp:sp>
    <dsp:sp modelId="{EA27755A-F09D-4B88-A540-45EB5288AF96}">
      <dsp:nvSpPr>
        <dsp:cNvPr id="0" name=""/>
        <dsp:cNvSpPr/>
      </dsp:nvSpPr>
      <dsp:spPr>
        <a:xfrm>
          <a:off x="314891" y="1295843"/>
          <a:ext cx="2837137" cy="113485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lt1"/>
              </a:solidFill>
            </a:rPr>
            <a:t>Data Cleaning</a:t>
          </a:r>
        </a:p>
      </dsp:txBody>
      <dsp:txXfrm>
        <a:off x="882319" y="1295843"/>
        <a:ext cx="1702282" cy="1134855"/>
      </dsp:txXfrm>
    </dsp:sp>
    <dsp:sp modelId="{4A4F691B-E47C-4744-9678-982C21430797}">
      <dsp:nvSpPr>
        <dsp:cNvPr id="0" name=""/>
        <dsp:cNvSpPr/>
      </dsp:nvSpPr>
      <dsp:spPr>
        <a:xfrm>
          <a:off x="314891" y="2589577"/>
          <a:ext cx="2837137" cy="113485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lt1"/>
              </a:solidFill>
            </a:rPr>
            <a:t>Data Analysis</a:t>
          </a:r>
        </a:p>
      </dsp:txBody>
      <dsp:txXfrm>
        <a:off x="882319" y="2589577"/>
        <a:ext cx="1702282" cy="1134855"/>
      </dsp:txXfrm>
    </dsp:sp>
    <dsp:sp modelId="{E914BCC9-516C-497D-8C33-D791F7835E51}">
      <dsp:nvSpPr>
        <dsp:cNvPr id="0" name=""/>
        <dsp:cNvSpPr/>
      </dsp:nvSpPr>
      <dsp:spPr>
        <a:xfrm>
          <a:off x="314891" y="3883312"/>
          <a:ext cx="2837137" cy="1134855"/>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lt1"/>
              </a:solidFill>
            </a:rPr>
            <a:t>Modeling Techniques</a:t>
          </a:r>
        </a:p>
      </dsp:txBody>
      <dsp:txXfrm>
        <a:off x="882319" y="3883312"/>
        <a:ext cx="1702282" cy="11348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E2DD6-27D5-4D3E-A335-EDB67B682EED}">
      <dsp:nvSpPr>
        <dsp:cNvPr id="0" name=""/>
        <dsp:cNvSpPr/>
      </dsp:nvSpPr>
      <dsp:spPr>
        <a:xfrm>
          <a:off x="2731291" y="2118328"/>
          <a:ext cx="527025" cy="1004241"/>
        </a:xfrm>
        <a:custGeom>
          <a:avLst/>
          <a:gdLst/>
          <a:ahLst/>
          <a:cxnLst/>
          <a:rect l="0" t="0" r="0" b="0"/>
          <a:pathLst>
            <a:path>
              <a:moveTo>
                <a:pt x="527025" y="0"/>
              </a:moveTo>
              <a:lnTo>
                <a:pt x="263512" y="0"/>
              </a:lnTo>
              <a:lnTo>
                <a:pt x="263512" y="1004241"/>
              </a:lnTo>
              <a:lnTo>
                <a:pt x="0" y="1004241"/>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6451" y="2592095"/>
        <a:ext cx="56706" cy="56706"/>
      </dsp:txXfrm>
    </dsp:sp>
    <dsp:sp modelId="{8F2327CF-8736-4316-AB93-30275847CBD8}">
      <dsp:nvSpPr>
        <dsp:cNvPr id="0" name=""/>
        <dsp:cNvSpPr/>
      </dsp:nvSpPr>
      <dsp:spPr>
        <a:xfrm>
          <a:off x="2731291" y="2072607"/>
          <a:ext cx="527025" cy="91440"/>
        </a:xfrm>
        <a:custGeom>
          <a:avLst/>
          <a:gdLst/>
          <a:ahLst/>
          <a:cxnLst/>
          <a:rect l="0" t="0" r="0" b="0"/>
          <a:pathLst>
            <a:path>
              <a:moveTo>
                <a:pt x="527025" y="45720"/>
              </a:moveTo>
              <a:lnTo>
                <a:pt x="0" y="4572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81628" y="2105152"/>
        <a:ext cx="26351" cy="26351"/>
      </dsp:txXfrm>
    </dsp:sp>
    <dsp:sp modelId="{6E833B7C-DB35-4DBC-9D52-238E02E9136C}">
      <dsp:nvSpPr>
        <dsp:cNvPr id="0" name=""/>
        <dsp:cNvSpPr/>
      </dsp:nvSpPr>
      <dsp:spPr>
        <a:xfrm>
          <a:off x="2731291" y="1114086"/>
          <a:ext cx="527025" cy="1004241"/>
        </a:xfrm>
        <a:custGeom>
          <a:avLst/>
          <a:gdLst/>
          <a:ahLst/>
          <a:cxnLst/>
          <a:rect l="0" t="0" r="0" b="0"/>
          <a:pathLst>
            <a:path>
              <a:moveTo>
                <a:pt x="527025" y="1004241"/>
              </a:moveTo>
              <a:lnTo>
                <a:pt x="263512" y="1004241"/>
              </a:lnTo>
              <a:lnTo>
                <a:pt x="263512" y="0"/>
              </a:lnTo>
              <a:lnTo>
                <a:pt x="0" y="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6451" y="1587853"/>
        <a:ext cx="56706" cy="56706"/>
      </dsp:txXfrm>
    </dsp:sp>
    <dsp:sp modelId="{361FCAF5-8579-4C9C-A399-8A15C0358E10}">
      <dsp:nvSpPr>
        <dsp:cNvPr id="0" name=""/>
        <dsp:cNvSpPr/>
      </dsp:nvSpPr>
      <dsp:spPr>
        <a:xfrm rot="5400000">
          <a:off x="3077448" y="618075"/>
          <a:ext cx="3362242" cy="3000504"/>
        </a:xfrm>
        <a:prstGeom prst="rect">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Combined Data Frame</a:t>
          </a:r>
        </a:p>
      </dsp:txBody>
      <dsp:txXfrm>
        <a:off x="3077448" y="618075"/>
        <a:ext cx="3362242" cy="3000504"/>
      </dsp:txXfrm>
    </dsp:sp>
    <dsp:sp modelId="{1A1BD356-F19F-4491-95AA-06246C9D60D5}">
      <dsp:nvSpPr>
        <dsp:cNvPr id="0" name=""/>
        <dsp:cNvSpPr/>
      </dsp:nvSpPr>
      <dsp:spPr>
        <a:xfrm>
          <a:off x="96161" y="712389"/>
          <a:ext cx="2635129" cy="803393"/>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Flight Information</a:t>
          </a:r>
        </a:p>
      </dsp:txBody>
      <dsp:txXfrm>
        <a:off x="96161" y="712389"/>
        <a:ext cx="2635129" cy="803393"/>
      </dsp:txXfrm>
    </dsp:sp>
    <dsp:sp modelId="{DB5B5A9B-8C41-4B9D-A63E-817FF5B1D882}">
      <dsp:nvSpPr>
        <dsp:cNvPr id="0" name=""/>
        <dsp:cNvSpPr/>
      </dsp:nvSpPr>
      <dsp:spPr>
        <a:xfrm>
          <a:off x="96161" y="1716631"/>
          <a:ext cx="2635129" cy="803393"/>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Airline Names</a:t>
          </a:r>
        </a:p>
      </dsp:txBody>
      <dsp:txXfrm>
        <a:off x="96161" y="1716631"/>
        <a:ext cx="2635129" cy="803393"/>
      </dsp:txXfrm>
    </dsp:sp>
    <dsp:sp modelId="{DB7973E7-A786-4966-90CC-5F05A0CEFE29}">
      <dsp:nvSpPr>
        <dsp:cNvPr id="0" name=""/>
        <dsp:cNvSpPr/>
      </dsp:nvSpPr>
      <dsp:spPr>
        <a:xfrm>
          <a:off x="96161" y="2720872"/>
          <a:ext cx="2635129" cy="803393"/>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Airport Names</a:t>
          </a:r>
        </a:p>
      </dsp:txBody>
      <dsp:txXfrm>
        <a:off x="96161" y="2720872"/>
        <a:ext cx="2635129" cy="803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903C-6446-458D-927C-D13B2DD2EE7E}">
      <dsp:nvSpPr>
        <dsp:cNvPr id="0" name=""/>
        <dsp:cNvSpPr/>
      </dsp:nvSpPr>
      <dsp:spPr>
        <a:xfrm>
          <a:off x="314891" y="2108"/>
          <a:ext cx="2837137" cy="11348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Collection</a:t>
          </a:r>
        </a:p>
      </dsp:txBody>
      <dsp:txXfrm>
        <a:off x="882319" y="2108"/>
        <a:ext cx="1702282" cy="1134855"/>
      </dsp:txXfrm>
    </dsp:sp>
    <dsp:sp modelId="{EA27755A-F09D-4B88-A540-45EB5288AF96}">
      <dsp:nvSpPr>
        <dsp:cNvPr id="0" name=""/>
        <dsp:cNvSpPr/>
      </dsp:nvSpPr>
      <dsp:spPr>
        <a:xfrm>
          <a:off x="314891" y="1295843"/>
          <a:ext cx="2837137" cy="113485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Cleaning</a:t>
          </a:r>
        </a:p>
      </dsp:txBody>
      <dsp:txXfrm>
        <a:off x="882319" y="1295843"/>
        <a:ext cx="1702282" cy="1134855"/>
      </dsp:txXfrm>
    </dsp:sp>
    <dsp:sp modelId="{3D841F9F-6B06-4FDA-8E9F-2DDBA58D4AB1}">
      <dsp:nvSpPr>
        <dsp:cNvPr id="0" name=""/>
        <dsp:cNvSpPr/>
      </dsp:nvSpPr>
      <dsp:spPr>
        <a:xfrm>
          <a:off x="2783201" y="1392305"/>
          <a:ext cx="2354824" cy="941929"/>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t>Irrelevant Data</a:t>
          </a:r>
        </a:p>
      </dsp:txBody>
      <dsp:txXfrm>
        <a:off x="3254166" y="1392305"/>
        <a:ext cx="1412895" cy="941929"/>
      </dsp:txXfrm>
    </dsp:sp>
    <dsp:sp modelId="{EB9ACCB0-0F19-4131-BAD1-3E7974E23DF6}">
      <dsp:nvSpPr>
        <dsp:cNvPr id="0" name=""/>
        <dsp:cNvSpPr/>
      </dsp:nvSpPr>
      <dsp:spPr>
        <a:xfrm>
          <a:off x="4808350" y="1392305"/>
          <a:ext cx="2354824" cy="941929"/>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t>Missing &amp; Incorrect Data</a:t>
          </a:r>
        </a:p>
      </dsp:txBody>
      <dsp:txXfrm>
        <a:off x="5279315" y="1392305"/>
        <a:ext cx="1412895" cy="941929"/>
      </dsp:txXfrm>
    </dsp:sp>
    <dsp:sp modelId="{4A4F691B-E47C-4744-9678-982C21430797}">
      <dsp:nvSpPr>
        <dsp:cNvPr id="0" name=""/>
        <dsp:cNvSpPr/>
      </dsp:nvSpPr>
      <dsp:spPr>
        <a:xfrm>
          <a:off x="314891" y="2589577"/>
          <a:ext cx="2837137" cy="113485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Analysis</a:t>
          </a:r>
        </a:p>
      </dsp:txBody>
      <dsp:txXfrm>
        <a:off x="882319" y="2589577"/>
        <a:ext cx="1702282" cy="1134855"/>
      </dsp:txXfrm>
    </dsp:sp>
    <dsp:sp modelId="{E914BCC9-516C-497D-8C33-D791F7835E51}">
      <dsp:nvSpPr>
        <dsp:cNvPr id="0" name=""/>
        <dsp:cNvSpPr/>
      </dsp:nvSpPr>
      <dsp:spPr>
        <a:xfrm>
          <a:off x="314891" y="3883312"/>
          <a:ext cx="2837137" cy="1134855"/>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Modeling Techniques</a:t>
          </a:r>
        </a:p>
      </dsp:txBody>
      <dsp:txXfrm>
        <a:off x="882319" y="3883312"/>
        <a:ext cx="1702282" cy="11348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903C-6446-458D-927C-D13B2DD2EE7E}">
      <dsp:nvSpPr>
        <dsp:cNvPr id="0" name=""/>
        <dsp:cNvSpPr/>
      </dsp:nvSpPr>
      <dsp:spPr>
        <a:xfrm>
          <a:off x="314891" y="2108"/>
          <a:ext cx="2837137" cy="11348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Collection</a:t>
          </a:r>
        </a:p>
      </dsp:txBody>
      <dsp:txXfrm>
        <a:off x="882319" y="2108"/>
        <a:ext cx="1702282" cy="1134855"/>
      </dsp:txXfrm>
    </dsp:sp>
    <dsp:sp modelId="{EA27755A-F09D-4B88-A540-45EB5288AF96}">
      <dsp:nvSpPr>
        <dsp:cNvPr id="0" name=""/>
        <dsp:cNvSpPr/>
      </dsp:nvSpPr>
      <dsp:spPr>
        <a:xfrm>
          <a:off x="314891" y="1295843"/>
          <a:ext cx="2837137" cy="113485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Cleaning</a:t>
          </a:r>
        </a:p>
      </dsp:txBody>
      <dsp:txXfrm>
        <a:off x="882319" y="1295843"/>
        <a:ext cx="1702282" cy="1134855"/>
      </dsp:txXfrm>
    </dsp:sp>
    <dsp:sp modelId="{4A4F691B-E47C-4744-9678-982C21430797}">
      <dsp:nvSpPr>
        <dsp:cNvPr id="0" name=""/>
        <dsp:cNvSpPr/>
      </dsp:nvSpPr>
      <dsp:spPr>
        <a:xfrm>
          <a:off x="314891" y="2589577"/>
          <a:ext cx="2837137" cy="113485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Analysis</a:t>
          </a:r>
        </a:p>
      </dsp:txBody>
      <dsp:txXfrm>
        <a:off x="882319" y="2589577"/>
        <a:ext cx="1702282" cy="1134855"/>
      </dsp:txXfrm>
    </dsp:sp>
    <dsp:sp modelId="{A8E1AA54-21BB-406F-A2E7-BC91EE5E9AEC}">
      <dsp:nvSpPr>
        <dsp:cNvPr id="0" name=""/>
        <dsp:cNvSpPr/>
      </dsp:nvSpPr>
      <dsp:spPr>
        <a:xfrm>
          <a:off x="2783201" y="2686040"/>
          <a:ext cx="2354824" cy="941929"/>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Airline &amp; Airports</a:t>
          </a:r>
        </a:p>
      </dsp:txBody>
      <dsp:txXfrm>
        <a:off x="3254166" y="2686040"/>
        <a:ext cx="1412895" cy="941929"/>
      </dsp:txXfrm>
    </dsp:sp>
    <dsp:sp modelId="{155C9681-2BA3-42A8-BF47-A25D33EAED84}">
      <dsp:nvSpPr>
        <dsp:cNvPr id="0" name=""/>
        <dsp:cNvSpPr/>
      </dsp:nvSpPr>
      <dsp:spPr>
        <a:xfrm>
          <a:off x="4808350" y="2686040"/>
          <a:ext cx="2354824" cy="941929"/>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t>Day, Month, &amp; Time</a:t>
          </a:r>
        </a:p>
      </dsp:txBody>
      <dsp:txXfrm>
        <a:off x="5279315" y="2686040"/>
        <a:ext cx="1412895" cy="941929"/>
      </dsp:txXfrm>
    </dsp:sp>
    <dsp:sp modelId="{E914BCC9-516C-497D-8C33-D791F7835E51}">
      <dsp:nvSpPr>
        <dsp:cNvPr id="0" name=""/>
        <dsp:cNvSpPr/>
      </dsp:nvSpPr>
      <dsp:spPr>
        <a:xfrm>
          <a:off x="314891" y="3883312"/>
          <a:ext cx="2837137" cy="1134855"/>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Modeling Techniques</a:t>
          </a:r>
        </a:p>
      </dsp:txBody>
      <dsp:txXfrm>
        <a:off x="882319" y="3883312"/>
        <a:ext cx="1702282" cy="1134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903C-6446-458D-927C-D13B2DD2EE7E}">
      <dsp:nvSpPr>
        <dsp:cNvPr id="0" name=""/>
        <dsp:cNvSpPr/>
      </dsp:nvSpPr>
      <dsp:spPr>
        <a:xfrm>
          <a:off x="1327466" y="2108"/>
          <a:ext cx="2837137" cy="11348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Collection</a:t>
          </a:r>
        </a:p>
      </dsp:txBody>
      <dsp:txXfrm>
        <a:off x="1894894" y="2108"/>
        <a:ext cx="1702282" cy="1134855"/>
      </dsp:txXfrm>
    </dsp:sp>
    <dsp:sp modelId="{EA27755A-F09D-4B88-A540-45EB5288AF96}">
      <dsp:nvSpPr>
        <dsp:cNvPr id="0" name=""/>
        <dsp:cNvSpPr/>
      </dsp:nvSpPr>
      <dsp:spPr>
        <a:xfrm>
          <a:off x="1327466" y="1295843"/>
          <a:ext cx="2837137" cy="113485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Cleaning</a:t>
          </a:r>
        </a:p>
      </dsp:txBody>
      <dsp:txXfrm>
        <a:off x="1894894" y="1295843"/>
        <a:ext cx="1702282" cy="1134855"/>
      </dsp:txXfrm>
    </dsp:sp>
    <dsp:sp modelId="{4A4F691B-E47C-4744-9678-982C21430797}">
      <dsp:nvSpPr>
        <dsp:cNvPr id="0" name=""/>
        <dsp:cNvSpPr/>
      </dsp:nvSpPr>
      <dsp:spPr>
        <a:xfrm>
          <a:off x="1327466" y="2589577"/>
          <a:ext cx="2837137" cy="113485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Analysis</a:t>
          </a:r>
        </a:p>
      </dsp:txBody>
      <dsp:txXfrm>
        <a:off x="1894894" y="2589577"/>
        <a:ext cx="1702282" cy="1134855"/>
      </dsp:txXfrm>
    </dsp:sp>
    <dsp:sp modelId="{A8E1AA54-21BB-406F-A2E7-BC91EE5E9AEC}">
      <dsp:nvSpPr>
        <dsp:cNvPr id="0" name=""/>
        <dsp:cNvSpPr/>
      </dsp:nvSpPr>
      <dsp:spPr>
        <a:xfrm>
          <a:off x="3795776" y="2686040"/>
          <a:ext cx="2354824" cy="941929"/>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Airline &amp; Airports</a:t>
          </a:r>
        </a:p>
      </dsp:txBody>
      <dsp:txXfrm>
        <a:off x="4266741" y="2686040"/>
        <a:ext cx="1412895" cy="941929"/>
      </dsp:txXfrm>
    </dsp:sp>
    <dsp:sp modelId="{E914BCC9-516C-497D-8C33-D791F7835E51}">
      <dsp:nvSpPr>
        <dsp:cNvPr id="0" name=""/>
        <dsp:cNvSpPr/>
      </dsp:nvSpPr>
      <dsp:spPr>
        <a:xfrm>
          <a:off x="1327466" y="3883312"/>
          <a:ext cx="2837137" cy="1134855"/>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Modeling Techniques</a:t>
          </a:r>
        </a:p>
      </dsp:txBody>
      <dsp:txXfrm>
        <a:off x="1894894" y="3883312"/>
        <a:ext cx="1702282" cy="11348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903C-6446-458D-927C-D13B2DD2EE7E}">
      <dsp:nvSpPr>
        <dsp:cNvPr id="0" name=""/>
        <dsp:cNvSpPr/>
      </dsp:nvSpPr>
      <dsp:spPr>
        <a:xfrm>
          <a:off x="314891" y="2108"/>
          <a:ext cx="2837137" cy="11348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Collection</a:t>
          </a:r>
        </a:p>
      </dsp:txBody>
      <dsp:txXfrm>
        <a:off x="882319" y="2108"/>
        <a:ext cx="1702282" cy="1134855"/>
      </dsp:txXfrm>
    </dsp:sp>
    <dsp:sp modelId="{EA27755A-F09D-4B88-A540-45EB5288AF96}">
      <dsp:nvSpPr>
        <dsp:cNvPr id="0" name=""/>
        <dsp:cNvSpPr/>
      </dsp:nvSpPr>
      <dsp:spPr>
        <a:xfrm>
          <a:off x="314891" y="1295843"/>
          <a:ext cx="2837137" cy="113485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Cleaning</a:t>
          </a:r>
        </a:p>
      </dsp:txBody>
      <dsp:txXfrm>
        <a:off x="882319" y="1295843"/>
        <a:ext cx="1702282" cy="1134855"/>
      </dsp:txXfrm>
    </dsp:sp>
    <dsp:sp modelId="{4A4F691B-E47C-4744-9678-982C21430797}">
      <dsp:nvSpPr>
        <dsp:cNvPr id="0" name=""/>
        <dsp:cNvSpPr/>
      </dsp:nvSpPr>
      <dsp:spPr>
        <a:xfrm>
          <a:off x="314891" y="2589577"/>
          <a:ext cx="2837137" cy="113485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Analysis</a:t>
          </a:r>
        </a:p>
      </dsp:txBody>
      <dsp:txXfrm>
        <a:off x="882319" y="2589577"/>
        <a:ext cx="1702282" cy="1134855"/>
      </dsp:txXfrm>
    </dsp:sp>
    <dsp:sp modelId="{E914BCC9-516C-497D-8C33-D791F7835E51}">
      <dsp:nvSpPr>
        <dsp:cNvPr id="0" name=""/>
        <dsp:cNvSpPr/>
      </dsp:nvSpPr>
      <dsp:spPr>
        <a:xfrm>
          <a:off x="314891" y="3883312"/>
          <a:ext cx="2837137" cy="1134855"/>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Modeling Techniques</a:t>
          </a:r>
        </a:p>
      </dsp:txBody>
      <dsp:txXfrm>
        <a:off x="882319" y="3883312"/>
        <a:ext cx="1702282" cy="1134855"/>
      </dsp:txXfrm>
    </dsp:sp>
    <dsp:sp modelId="{D3DDC8BB-7CCE-442A-8740-FD176F528802}">
      <dsp:nvSpPr>
        <dsp:cNvPr id="0" name=""/>
        <dsp:cNvSpPr/>
      </dsp:nvSpPr>
      <dsp:spPr>
        <a:xfrm>
          <a:off x="2783201" y="3979775"/>
          <a:ext cx="2354824" cy="941929"/>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t>KNN &amp; Random Forest</a:t>
          </a:r>
        </a:p>
      </dsp:txBody>
      <dsp:txXfrm>
        <a:off x="3254166" y="3979775"/>
        <a:ext cx="1412895" cy="941929"/>
      </dsp:txXfrm>
    </dsp:sp>
    <dsp:sp modelId="{83FA9A7B-DB4D-41DF-8A1B-2E08FA8E880B}">
      <dsp:nvSpPr>
        <dsp:cNvPr id="0" name=""/>
        <dsp:cNvSpPr/>
      </dsp:nvSpPr>
      <dsp:spPr>
        <a:xfrm>
          <a:off x="4808350" y="3979775"/>
          <a:ext cx="2354824" cy="941929"/>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LightGBM</a:t>
          </a:r>
          <a:r>
            <a:rPr lang="en-US" sz="2200" kern="1200" dirty="0"/>
            <a:t> &amp; </a:t>
          </a:r>
          <a:r>
            <a:rPr lang="en-US" sz="2200" kern="1200" dirty="0" err="1"/>
            <a:t>XGBoost</a:t>
          </a:r>
          <a:endParaRPr lang="en-US" sz="2200" kern="1200" dirty="0"/>
        </a:p>
      </dsp:txBody>
      <dsp:txXfrm>
        <a:off x="5279315" y="3979775"/>
        <a:ext cx="1412895" cy="9419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8DC2B-6D6C-4B41-8CFC-6CEA47E75100}">
      <dsp:nvSpPr>
        <dsp:cNvPr id="0" name=""/>
        <dsp:cNvSpPr/>
      </dsp:nvSpPr>
      <dsp:spPr>
        <a:xfrm>
          <a:off x="3055" y="325313"/>
          <a:ext cx="1837531" cy="69666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K Nearest Neighbors</a:t>
          </a:r>
        </a:p>
      </dsp:txBody>
      <dsp:txXfrm>
        <a:off x="3055" y="325313"/>
        <a:ext cx="1837531" cy="696666"/>
      </dsp:txXfrm>
    </dsp:sp>
    <dsp:sp modelId="{8862465E-5A2E-489D-B439-F852A6B5A843}">
      <dsp:nvSpPr>
        <dsp:cNvPr id="0" name=""/>
        <dsp:cNvSpPr/>
      </dsp:nvSpPr>
      <dsp:spPr>
        <a:xfrm>
          <a:off x="3055" y="1021980"/>
          <a:ext cx="1837531" cy="306476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Simple Baseline Model</a:t>
          </a:r>
          <a:br>
            <a:rPr lang="en-US" sz="1700" kern="1200" dirty="0"/>
          </a:br>
          <a:endParaRPr lang="en-US" sz="1700" kern="1200" dirty="0"/>
        </a:p>
        <a:p>
          <a:pPr marL="171450" lvl="1" indent="-171450" algn="l" defTabSz="755650">
            <a:lnSpc>
              <a:spcPct val="90000"/>
            </a:lnSpc>
            <a:spcBef>
              <a:spcPct val="0"/>
            </a:spcBef>
            <a:spcAft>
              <a:spcPct val="15000"/>
            </a:spcAft>
            <a:buChar char="•"/>
          </a:pPr>
          <a:r>
            <a:rPr lang="en-US" sz="1700" kern="1200" dirty="0"/>
            <a:t>Works well if there are strong similarities between flights</a:t>
          </a:r>
        </a:p>
      </dsp:txBody>
      <dsp:txXfrm>
        <a:off x="3055" y="1021980"/>
        <a:ext cx="1837531" cy="3064760"/>
      </dsp:txXfrm>
    </dsp:sp>
    <dsp:sp modelId="{B4DF8373-E3CF-41A4-804B-F7E3C3F25B98}">
      <dsp:nvSpPr>
        <dsp:cNvPr id="0" name=""/>
        <dsp:cNvSpPr/>
      </dsp:nvSpPr>
      <dsp:spPr>
        <a:xfrm>
          <a:off x="2097841" y="325313"/>
          <a:ext cx="1837531" cy="69666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Random Forest</a:t>
          </a:r>
        </a:p>
      </dsp:txBody>
      <dsp:txXfrm>
        <a:off x="2097841" y="325313"/>
        <a:ext cx="1837531" cy="696666"/>
      </dsp:txXfrm>
    </dsp:sp>
    <dsp:sp modelId="{9AB8F506-3810-413A-B49E-59F710E14BB9}">
      <dsp:nvSpPr>
        <dsp:cNvPr id="0" name=""/>
        <dsp:cNvSpPr/>
      </dsp:nvSpPr>
      <dsp:spPr>
        <a:xfrm>
          <a:off x="2097841" y="1021980"/>
          <a:ext cx="1837531" cy="306476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Good at capturing nonlinear relationships</a:t>
          </a:r>
          <a:br>
            <a:rPr lang="en-US" sz="1700" kern="1200" dirty="0"/>
          </a:br>
          <a:endParaRPr lang="en-US" sz="1700" kern="1200" dirty="0"/>
        </a:p>
        <a:p>
          <a:pPr marL="171450" lvl="1" indent="-171450" algn="l" defTabSz="755650">
            <a:lnSpc>
              <a:spcPct val="90000"/>
            </a:lnSpc>
            <a:spcBef>
              <a:spcPct val="0"/>
            </a:spcBef>
            <a:spcAft>
              <a:spcPct val="15000"/>
            </a:spcAft>
            <a:buChar char="•"/>
          </a:pPr>
          <a:r>
            <a:rPr lang="en-US" sz="1700" kern="1200" dirty="0"/>
            <a:t>Good at capturing interactions between different factors</a:t>
          </a:r>
        </a:p>
      </dsp:txBody>
      <dsp:txXfrm>
        <a:off x="2097841" y="1021980"/>
        <a:ext cx="1837531" cy="3064760"/>
      </dsp:txXfrm>
    </dsp:sp>
    <dsp:sp modelId="{AD0ACC5B-B92F-4AD9-9923-167C49DFF142}">
      <dsp:nvSpPr>
        <dsp:cNvPr id="0" name=""/>
        <dsp:cNvSpPr/>
      </dsp:nvSpPr>
      <dsp:spPr>
        <a:xfrm>
          <a:off x="4192627" y="325313"/>
          <a:ext cx="1837531" cy="69666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LightGBM </a:t>
          </a:r>
          <a:r>
            <a:rPr lang="en-US" sz="1700" kern="1200" dirty="0"/>
            <a:t>&amp;</a:t>
          </a:r>
        </a:p>
        <a:p>
          <a:pPr marL="0" lvl="0" indent="0" algn="ctr" defTabSz="755650">
            <a:lnSpc>
              <a:spcPct val="90000"/>
            </a:lnSpc>
            <a:spcBef>
              <a:spcPct val="0"/>
            </a:spcBef>
            <a:spcAft>
              <a:spcPct val="35000"/>
            </a:spcAft>
            <a:buNone/>
          </a:pPr>
          <a:r>
            <a:rPr lang="en-US" sz="1700" kern="1200" dirty="0" err="1"/>
            <a:t>XGBoost</a:t>
          </a:r>
          <a:endParaRPr lang="en-US" sz="1700" kern="1200" dirty="0"/>
        </a:p>
      </dsp:txBody>
      <dsp:txXfrm>
        <a:off x="4192627" y="325313"/>
        <a:ext cx="1837531" cy="696666"/>
      </dsp:txXfrm>
    </dsp:sp>
    <dsp:sp modelId="{62A8F962-7730-4327-977A-F5C5EF161FF5}">
      <dsp:nvSpPr>
        <dsp:cNvPr id="0" name=""/>
        <dsp:cNvSpPr/>
      </dsp:nvSpPr>
      <dsp:spPr>
        <a:xfrm>
          <a:off x="4192627" y="1021980"/>
          <a:ext cx="1837531" cy="306476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More powerful than the tree based random forest model</a:t>
          </a:r>
          <a:br>
            <a:rPr lang="en-US" sz="1700" kern="1200" dirty="0"/>
          </a:br>
          <a:endParaRPr lang="en-US" sz="1700" kern="1200" dirty="0"/>
        </a:p>
        <a:p>
          <a:pPr marL="171450" lvl="1" indent="-171450" algn="l" defTabSz="755650">
            <a:lnSpc>
              <a:spcPct val="90000"/>
            </a:lnSpc>
            <a:spcBef>
              <a:spcPct val="0"/>
            </a:spcBef>
            <a:spcAft>
              <a:spcPct val="15000"/>
            </a:spcAft>
            <a:buChar char="•"/>
          </a:pPr>
          <a:r>
            <a:rPr lang="en-US" sz="1700" kern="1200" dirty="0"/>
            <a:t>Performed faster and better than the previous two</a:t>
          </a:r>
        </a:p>
      </dsp:txBody>
      <dsp:txXfrm>
        <a:off x="4192627" y="1021980"/>
        <a:ext cx="1837531" cy="3064760"/>
      </dsp:txXfrm>
    </dsp:sp>
    <dsp:sp modelId="{1D7BF2E1-4314-4D78-8BD2-8660B3054ED8}">
      <dsp:nvSpPr>
        <dsp:cNvPr id="0" name=""/>
        <dsp:cNvSpPr/>
      </dsp:nvSpPr>
      <dsp:spPr>
        <a:xfrm>
          <a:off x="6287412" y="325313"/>
          <a:ext cx="1837531" cy="69666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err="1"/>
            <a:t>LightGBM</a:t>
          </a:r>
          <a:r>
            <a:rPr lang="en-US" sz="1700" kern="1200" dirty="0"/>
            <a:t> Categorical</a:t>
          </a:r>
        </a:p>
      </dsp:txBody>
      <dsp:txXfrm>
        <a:off x="6287412" y="325313"/>
        <a:ext cx="1837531" cy="696666"/>
      </dsp:txXfrm>
    </dsp:sp>
    <dsp:sp modelId="{CEEF4DF6-1EF1-4CFC-AB53-5726680D7655}">
      <dsp:nvSpPr>
        <dsp:cNvPr id="0" name=""/>
        <dsp:cNvSpPr/>
      </dsp:nvSpPr>
      <dsp:spPr>
        <a:xfrm>
          <a:off x="6287412" y="1021980"/>
          <a:ext cx="1837531" cy="306476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Allows for categorical variables, eliminating the need for one-hot encoding</a:t>
          </a:r>
          <a:br>
            <a:rPr lang="en-US" sz="1700" kern="1200" dirty="0"/>
          </a:br>
          <a:endParaRPr lang="en-US" sz="1700" kern="1200" dirty="0"/>
        </a:p>
        <a:p>
          <a:pPr marL="171450" lvl="1" indent="-171450" algn="l" defTabSz="755650">
            <a:lnSpc>
              <a:spcPct val="90000"/>
            </a:lnSpc>
            <a:spcBef>
              <a:spcPct val="0"/>
            </a:spcBef>
            <a:spcAft>
              <a:spcPct val="15000"/>
            </a:spcAft>
            <a:buChar char="•"/>
          </a:pPr>
          <a:r>
            <a:rPr lang="en-US" sz="1700" kern="1200" dirty="0"/>
            <a:t>Added cyclical encoding to address day/year rollover</a:t>
          </a:r>
        </a:p>
      </dsp:txBody>
      <dsp:txXfrm>
        <a:off x="6287412" y="1021980"/>
        <a:ext cx="1837531" cy="30647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903C-6446-458D-927C-D13B2DD2EE7E}">
      <dsp:nvSpPr>
        <dsp:cNvPr id="0" name=""/>
        <dsp:cNvSpPr/>
      </dsp:nvSpPr>
      <dsp:spPr>
        <a:xfrm>
          <a:off x="314891" y="2108"/>
          <a:ext cx="2837137" cy="11348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Collection</a:t>
          </a:r>
        </a:p>
      </dsp:txBody>
      <dsp:txXfrm>
        <a:off x="882319" y="2108"/>
        <a:ext cx="1702282" cy="1134855"/>
      </dsp:txXfrm>
    </dsp:sp>
    <dsp:sp modelId="{EA27755A-F09D-4B88-A540-45EB5288AF96}">
      <dsp:nvSpPr>
        <dsp:cNvPr id="0" name=""/>
        <dsp:cNvSpPr/>
      </dsp:nvSpPr>
      <dsp:spPr>
        <a:xfrm>
          <a:off x="314891" y="1295843"/>
          <a:ext cx="2837137" cy="113485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Cleaning</a:t>
          </a:r>
        </a:p>
      </dsp:txBody>
      <dsp:txXfrm>
        <a:off x="882319" y="1295843"/>
        <a:ext cx="1702282" cy="1134855"/>
      </dsp:txXfrm>
    </dsp:sp>
    <dsp:sp modelId="{4A4F691B-E47C-4744-9678-982C21430797}">
      <dsp:nvSpPr>
        <dsp:cNvPr id="0" name=""/>
        <dsp:cNvSpPr/>
      </dsp:nvSpPr>
      <dsp:spPr>
        <a:xfrm>
          <a:off x="314891" y="2589577"/>
          <a:ext cx="2837137" cy="113485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Data Analysis</a:t>
          </a:r>
        </a:p>
      </dsp:txBody>
      <dsp:txXfrm>
        <a:off x="882319" y="2589577"/>
        <a:ext cx="1702282" cy="1134855"/>
      </dsp:txXfrm>
    </dsp:sp>
    <dsp:sp modelId="{E914BCC9-516C-497D-8C33-D791F7835E51}">
      <dsp:nvSpPr>
        <dsp:cNvPr id="0" name=""/>
        <dsp:cNvSpPr/>
      </dsp:nvSpPr>
      <dsp:spPr>
        <a:xfrm>
          <a:off x="314891" y="3883312"/>
          <a:ext cx="2837137" cy="1134855"/>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Modeling Techniques</a:t>
          </a:r>
        </a:p>
      </dsp:txBody>
      <dsp:txXfrm>
        <a:off x="882319" y="3883312"/>
        <a:ext cx="1702282" cy="1134855"/>
      </dsp:txXfrm>
    </dsp:sp>
    <dsp:sp modelId="{D3DDC8BB-7CCE-442A-8740-FD176F528802}">
      <dsp:nvSpPr>
        <dsp:cNvPr id="0" name=""/>
        <dsp:cNvSpPr/>
      </dsp:nvSpPr>
      <dsp:spPr>
        <a:xfrm>
          <a:off x="2783201" y="3979775"/>
          <a:ext cx="2354824" cy="941929"/>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t>KNN &amp; Random Forest</a:t>
          </a:r>
        </a:p>
      </dsp:txBody>
      <dsp:txXfrm>
        <a:off x="3254166" y="3979775"/>
        <a:ext cx="1412895" cy="941929"/>
      </dsp:txXfrm>
    </dsp:sp>
    <dsp:sp modelId="{83FA9A7B-DB4D-41DF-8A1B-2E08FA8E880B}">
      <dsp:nvSpPr>
        <dsp:cNvPr id="0" name=""/>
        <dsp:cNvSpPr/>
      </dsp:nvSpPr>
      <dsp:spPr>
        <a:xfrm>
          <a:off x="4808350" y="3979775"/>
          <a:ext cx="2354824" cy="941929"/>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LightGBM</a:t>
          </a:r>
          <a:r>
            <a:rPr lang="en-US" sz="2200" kern="1200" dirty="0"/>
            <a:t> &amp; </a:t>
          </a:r>
          <a:r>
            <a:rPr lang="en-US" sz="2200" kern="1200" dirty="0" err="1"/>
            <a:t>XGBoost</a:t>
          </a:r>
          <a:endParaRPr lang="en-US" sz="2200" kern="1200" dirty="0"/>
        </a:p>
      </dsp:txBody>
      <dsp:txXfrm>
        <a:off x="5279315" y="3979775"/>
        <a:ext cx="1412895" cy="94192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5/26/2025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Presentation will discuss our process of analyzing flight delays and creating predictive models to determine the length of these delays</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59574-394E-DC0A-4B9D-BA263D67D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1AB861-FD13-2632-59C4-C8AB07C8EE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F937D7-D2D0-7DFF-9377-0282FA072C10}"/>
              </a:ext>
            </a:extLst>
          </p:cNvPr>
          <p:cNvSpPr>
            <a:spLocks noGrp="1"/>
          </p:cNvSpPr>
          <p:nvPr>
            <p:ph type="body" idx="1"/>
          </p:nvPr>
        </p:nvSpPr>
        <p:spPr/>
        <p:txBody>
          <a:bodyPr/>
          <a:lstStyle/>
          <a:p>
            <a:pPr marL="171450" indent="-171450">
              <a:buFont typeface="Arial" panose="020B0604020202020204" pitchFamily="34" charset="0"/>
              <a:buChar char="•"/>
            </a:pPr>
            <a:r>
              <a:rPr lang="en-US" dirty="0"/>
              <a:t>Month: summer months hover at just below 40%. September/October least at around 30%. The rest hold steady at around 35%</a:t>
            </a:r>
          </a:p>
          <a:p>
            <a:pPr marL="171450" indent="-171450">
              <a:buFont typeface="Arial" panose="020B0604020202020204" pitchFamily="34" charset="0"/>
              <a:buChar char="•"/>
            </a:pPr>
            <a:r>
              <a:rPr lang="en-US" dirty="0"/>
              <a:t>Week: consistent throughout the week, with only about a 6% difference from the lowest to the highest</a:t>
            </a:r>
          </a:p>
          <a:p>
            <a:pPr marL="171450" indent="-171450">
              <a:buFont typeface="Arial" panose="020B0604020202020204" pitchFamily="34" charset="0"/>
              <a:buChar char="•"/>
            </a:pPr>
            <a:r>
              <a:rPr lang="en-US" dirty="0"/>
              <a:t>Hour: delays increase as the day goes on, culminating in the evening hours of 6-9pm at 46%.</a:t>
            </a:r>
          </a:p>
          <a:p>
            <a:pPr marL="171450" indent="-171450">
              <a:buFont typeface="Arial" panose="020B0604020202020204" pitchFamily="34" charset="0"/>
              <a:buChar char="•"/>
            </a:pPr>
            <a:r>
              <a:rPr lang="en-US" dirty="0"/>
              <a:t>Without more data, it is hard to say for certain the cause of these patterns, but we can speculate that the summer has more severe weather and is busier with more families travelling, and as flights start to get delayed, they cause a cascade effect, causing subsequent flight to become delayed</a:t>
            </a:r>
          </a:p>
        </p:txBody>
      </p:sp>
      <p:sp>
        <p:nvSpPr>
          <p:cNvPr id="4" name="Slide Number Placeholder 3">
            <a:extLst>
              <a:ext uri="{FF2B5EF4-FFF2-40B4-BE49-F238E27FC236}">
                <a16:creationId xmlns:a16="http://schemas.microsoft.com/office/drawing/2014/main" id="{63E82D70-8791-198B-B461-84D0B2317D6B}"/>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73632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E00E9-DD86-D8DF-B56A-7FAB8826E8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DEDDF7-ABB4-E7FE-8C15-E904906CB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28DE7-392A-0004-87E0-6F581C5D7422}"/>
              </a:ext>
            </a:extLst>
          </p:cNvPr>
          <p:cNvSpPr>
            <a:spLocks noGrp="1"/>
          </p:cNvSpPr>
          <p:nvPr>
            <p:ph type="body" idx="1"/>
          </p:nvPr>
        </p:nvSpPr>
        <p:spPr/>
        <p:txBody>
          <a:bodyPr/>
          <a:lstStyle/>
          <a:p>
            <a:r>
              <a:rPr lang="en-US" dirty="0"/>
              <a:t>Once we analyzed the data, we began building predictive models</a:t>
            </a:r>
          </a:p>
          <a:p>
            <a:r>
              <a:rPr lang="en-US" dirty="0"/>
              <a:t>KNN: too slow at predicting on a large dataset</a:t>
            </a:r>
          </a:p>
          <a:p>
            <a:r>
              <a:rPr lang="en-US" dirty="0"/>
              <a:t>Random Forest: Too slow on training</a:t>
            </a:r>
          </a:p>
          <a:p>
            <a:endParaRPr lang="en-US" dirty="0"/>
          </a:p>
        </p:txBody>
      </p:sp>
      <p:sp>
        <p:nvSpPr>
          <p:cNvPr id="4" name="Slide Number Placeholder 3">
            <a:extLst>
              <a:ext uri="{FF2B5EF4-FFF2-40B4-BE49-F238E27FC236}">
                <a16:creationId xmlns:a16="http://schemas.microsoft.com/office/drawing/2014/main" id="{4C634E20-0991-3BC3-1B82-43E2B61CA8E0}"/>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4143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278B0-BF51-6734-CEA3-DC06ABD25F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AF852B-4C2E-A66A-0F2D-0A7482DE1D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681D74-5E32-ECB1-B8CE-FA075644EA90}"/>
              </a:ext>
            </a:extLst>
          </p:cNvPr>
          <p:cNvSpPr>
            <a:spLocks noGrp="1"/>
          </p:cNvSpPr>
          <p:nvPr>
            <p:ph type="body" idx="1"/>
          </p:nvPr>
        </p:nvSpPr>
        <p:spPr/>
        <p:txBody>
          <a:bodyPr/>
          <a:lstStyle/>
          <a:p>
            <a:r>
              <a:rPr lang="en-US" dirty="0"/>
              <a:t>Best model gave us a Mean Absolute error of 12.8. This does not mean that every prediction will be off by 13 minutes. Some will be off by less than 13 minutes, while others by more than 13 minutes. So this means on average, the prediction is off by about 13 minutes. If we look at some examples on the right, we see that this applies in both directions as well. Some flights will be predicted to have a shorter predicted delay (Positive differences) while others will have a longer predicted delay (Negative differences)</a:t>
            </a:r>
          </a:p>
          <a:p>
            <a:endParaRPr lang="en-US" dirty="0"/>
          </a:p>
        </p:txBody>
      </p:sp>
      <p:sp>
        <p:nvSpPr>
          <p:cNvPr id="4" name="Slide Number Placeholder 3">
            <a:extLst>
              <a:ext uri="{FF2B5EF4-FFF2-40B4-BE49-F238E27FC236}">
                <a16:creationId xmlns:a16="http://schemas.microsoft.com/office/drawing/2014/main" id="{6BF81AFD-AB99-0B5D-95A5-3BCD9BE60DD4}"/>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5270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20079-772B-51BF-CB6E-2B007C228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F8EA9-3354-A73E-D09B-F265D2C5E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58CE0-0F9A-29DB-B2D4-428B8A326511}"/>
              </a:ext>
            </a:extLst>
          </p:cNvPr>
          <p:cNvSpPr>
            <a:spLocks noGrp="1"/>
          </p:cNvSpPr>
          <p:nvPr>
            <p:ph type="body" idx="1"/>
          </p:nvPr>
        </p:nvSpPr>
        <p:spPr/>
        <p:txBody>
          <a:bodyPr/>
          <a:lstStyle/>
          <a:p>
            <a:pPr marL="0" indent="0" algn="l">
              <a:buFont typeface="+mj-lt"/>
              <a:buNone/>
            </a:pPr>
            <a:r>
              <a:rPr lang="en-US" dirty="0">
                <a:effectLst/>
              </a:rPr>
              <a:t>Timely notifications of delays enhance the passenger experience, leading to increased customer loyalty.</a:t>
            </a:r>
          </a:p>
          <a:p>
            <a:pPr marL="0" indent="0" algn="l">
              <a:buFont typeface="+mj-lt"/>
              <a:buNone/>
            </a:pPr>
            <a:r>
              <a:rPr lang="en-US" dirty="0"/>
              <a:t>Improved predictions allow for better staffing and resource allocation, ensuring that personnel are available when needed.</a:t>
            </a:r>
          </a:p>
          <a:p>
            <a:pPr marL="228600" indent="-228600" algn="l">
              <a:buFont typeface="+mj-lt"/>
              <a:buAutoNum type="arabicPeriod"/>
            </a:pPr>
            <a:endParaRPr lang="en-US" dirty="0"/>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9F276A04-0C34-BBDF-E3A1-07DACE5A1607}"/>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738794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model only explains about 16% of the variance in the data, or in other words, only 16% of the changes in flight delays are accounted for by the model, with the rest being unexplained. To improve upon this we can… Collect more data… Track Flight Patterns</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Acknowledge that flight delays happen and the issues they cause for us and clients</a:t>
            </a:r>
          </a:p>
          <a:p>
            <a:pPr marL="228600" indent="-228600">
              <a:buFont typeface="+mj-lt"/>
              <a:buAutoNum type="arabicPeriod"/>
            </a:pPr>
            <a:r>
              <a:rPr lang="en-US" dirty="0"/>
              <a:t>Then we will talk about the data: where collected, what patterns we saw</a:t>
            </a:r>
          </a:p>
          <a:p>
            <a:pPr marL="228600" indent="-228600">
              <a:buFont typeface="+mj-lt"/>
              <a:buAutoNum type="arabicPeriod"/>
            </a:pPr>
            <a:r>
              <a:rPr lang="en-US" dirty="0"/>
              <a:t>Moving on to discussing the different models, the best model</a:t>
            </a:r>
          </a:p>
          <a:p>
            <a:pPr marL="228600" indent="-228600">
              <a:buFont typeface="+mj-lt"/>
              <a:buAutoNum type="arabicPeriod"/>
            </a:pPr>
            <a:r>
              <a:rPr lang="en-US" dirty="0"/>
              <a:t>Then the most important part of the presentation, we will discuss our finding and recommendations</a:t>
            </a:r>
          </a:p>
          <a:p>
            <a:pPr marL="228600" indent="-228600">
              <a:buFont typeface="+mj-lt"/>
              <a:buAutoNum type="arabicPeriod"/>
            </a:pPr>
            <a:r>
              <a:rPr lang="en-US" dirty="0"/>
              <a:t>Lasty, we have the items that we can do going forward to continue this research</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need to acknowledge that delays exist. For example, using data of domestic flights in the USA for the year 2018 (taken from the DOT’s Bureau of Transportation Statistics), we can see that just over one third of the flights were delayed.</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slide, then:</a:t>
            </a:r>
          </a:p>
          <a:p>
            <a:r>
              <a:rPr lang="en-US" dirty="0"/>
              <a:t>In order to combat this, we need analyze the delays and see if we can both predict and reduce the number of delays</a:t>
            </a:r>
          </a:p>
          <a:p>
            <a:r>
              <a:rPr lang="en-US" dirty="0"/>
              <a:t>The process we used had 4 main steps…</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7CBC4-FFC2-359F-1D42-7486B7D28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26DDC-7FFF-F0C9-31B3-48852DA26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B89B85-8574-B487-0C82-964DC5E7D623}"/>
              </a:ext>
            </a:extLst>
          </p:cNvPr>
          <p:cNvSpPr>
            <a:spLocks noGrp="1"/>
          </p:cNvSpPr>
          <p:nvPr>
            <p:ph type="body" idx="1"/>
          </p:nvPr>
        </p:nvSpPr>
        <p:spPr/>
        <p:txBody>
          <a:bodyPr/>
          <a:lstStyle/>
          <a:p>
            <a:r>
              <a:rPr lang="en-US" dirty="0"/>
              <a:t>They are (read the 4 steps). I will give a quick overview of each step in the following slides, to give a general idea of what we looked at. </a:t>
            </a:r>
          </a:p>
          <a:p>
            <a:r>
              <a:rPr lang="en-US" dirty="0"/>
              <a:t>If you would like a more in depth look at each of these steps, we can schedule another meeting later</a:t>
            </a:r>
          </a:p>
        </p:txBody>
      </p:sp>
      <p:sp>
        <p:nvSpPr>
          <p:cNvPr id="4" name="Slide Number Placeholder 3">
            <a:extLst>
              <a:ext uri="{FF2B5EF4-FFF2-40B4-BE49-F238E27FC236}">
                <a16:creationId xmlns:a16="http://schemas.microsoft.com/office/drawing/2014/main" id="{A3C68D91-CA4B-DD4D-33BE-0189F9B551C8}"/>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463735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3AE8E-0D13-3EB3-1587-42D3890BD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8DD78-3229-FC40-AC88-B32847A42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9C132-BE46-09BA-F56E-F62DB095B0F6}"/>
              </a:ext>
            </a:extLst>
          </p:cNvPr>
          <p:cNvSpPr>
            <a:spLocks noGrp="1"/>
          </p:cNvSpPr>
          <p:nvPr>
            <p:ph type="body" idx="1"/>
          </p:nvPr>
        </p:nvSpPr>
        <p:spPr/>
        <p:txBody>
          <a:bodyPr/>
          <a:lstStyle/>
          <a:p>
            <a:pPr marL="171450" indent="-171450">
              <a:buFont typeface="Arial" panose="020B0604020202020204" pitchFamily="34" charset="0"/>
              <a:buChar char="•"/>
            </a:pPr>
            <a:r>
              <a:rPr lang="en-US" dirty="0"/>
              <a:t>Data of all domestic flights in the USA for the year of 2018. this came from the department of Transportation’s bureau of Transportation Statistics</a:t>
            </a:r>
          </a:p>
          <a:p>
            <a:pPr marL="171450" indent="-171450">
              <a:buFont typeface="Arial" panose="020B0604020202020204" pitchFamily="34" charset="0"/>
              <a:buChar char="•"/>
            </a:pPr>
            <a:r>
              <a:rPr lang="en-US" dirty="0"/>
              <a:t>It only had the airline and airport codes, so we found </a:t>
            </a:r>
            <a:r>
              <a:rPr lang="en-US" dirty="0" err="1"/>
              <a:t>dataframes</a:t>
            </a:r>
            <a:r>
              <a:rPr lang="en-US" dirty="0"/>
              <a:t> with airport and airline names with their corresponding codes and added to the main data to make it easier to see the airports and airlines</a:t>
            </a:r>
          </a:p>
        </p:txBody>
      </p:sp>
      <p:sp>
        <p:nvSpPr>
          <p:cNvPr id="4" name="Slide Number Placeholder 3">
            <a:extLst>
              <a:ext uri="{FF2B5EF4-FFF2-40B4-BE49-F238E27FC236}">
                <a16:creationId xmlns:a16="http://schemas.microsoft.com/office/drawing/2014/main" id="{5C149A8F-2D93-40ED-5615-2FD86CFF2139}"/>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471216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1ED38-F28E-B3E4-54B1-D7DD3E242B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B0C521-A854-547E-735E-072BA883C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2DC3FF-CF95-3E51-1B7D-3C36217ED665}"/>
              </a:ext>
            </a:extLst>
          </p:cNvPr>
          <p:cNvSpPr>
            <a:spLocks noGrp="1"/>
          </p:cNvSpPr>
          <p:nvPr>
            <p:ph type="body" idx="1"/>
          </p:nvPr>
        </p:nvSpPr>
        <p:spPr/>
        <p:txBody>
          <a:bodyPr/>
          <a:lstStyle/>
          <a:p>
            <a:pPr marL="171450" indent="-171450">
              <a:buFont typeface="Arial" panose="020B0604020202020204" pitchFamily="34" charset="0"/>
              <a:buChar char="•"/>
            </a:pPr>
            <a:r>
              <a:rPr lang="en-US" dirty="0"/>
              <a:t>Data cleaning addresses messy data to make it neat and organized. Here, started by removing irrelevant data, such as Time in the air.</a:t>
            </a:r>
          </a:p>
          <a:p>
            <a:pPr marL="171450" indent="-171450">
              <a:buFont typeface="Arial" panose="020B0604020202020204" pitchFamily="34" charset="0"/>
              <a:buChar char="•"/>
            </a:pPr>
            <a:r>
              <a:rPr lang="en-US" dirty="0"/>
              <a:t>We removed flights with missing data, and either corrected or removed flights with incorrect data. For example, </a:t>
            </a:r>
            <a:r>
              <a:rPr lang="en-US" dirty="0" err="1"/>
              <a:t>NaN</a:t>
            </a:r>
            <a:r>
              <a:rPr lang="en-US" dirty="0"/>
              <a:t> when the flight was on time</a:t>
            </a:r>
          </a:p>
          <a:p>
            <a:endParaRPr lang="en-US" dirty="0"/>
          </a:p>
        </p:txBody>
      </p:sp>
      <p:sp>
        <p:nvSpPr>
          <p:cNvPr id="4" name="Slide Number Placeholder 3">
            <a:extLst>
              <a:ext uri="{FF2B5EF4-FFF2-40B4-BE49-F238E27FC236}">
                <a16:creationId xmlns:a16="http://schemas.microsoft.com/office/drawing/2014/main" id="{CC3C9C73-5325-26DB-7D93-945A1713FBC4}"/>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74430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2F70E-E21A-2260-4B2B-8E5856924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1D6EB9-1A03-1497-CA7D-D1BFDC30C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AA519E-5B22-29A0-FBB7-685B3F4C25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data was cleaned, we analyzed the data for any patterns.</a:t>
            </a:r>
          </a:p>
          <a:p>
            <a:r>
              <a:rPr lang="en-US" dirty="0"/>
              <a:t>We looked at the airline and airports. Then at the day, month and time</a:t>
            </a:r>
          </a:p>
        </p:txBody>
      </p:sp>
      <p:sp>
        <p:nvSpPr>
          <p:cNvPr id="4" name="Slide Number Placeholder 3">
            <a:extLst>
              <a:ext uri="{FF2B5EF4-FFF2-40B4-BE49-F238E27FC236}">
                <a16:creationId xmlns:a16="http://schemas.microsoft.com/office/drawing/2014/main" id="{ADAE645D-7D7C-8735-A976-8D6B8628BC14}"/>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750221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E9712-8A0D-D0C8-D965-39ED2EB2E5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1941D8-9128-769D-5C9B-0BAEF71B13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28C70-5159-86FD-6C87-E4CF9CB5940D}"/>
              </a:ext>
            </a:extLst>
          </p:cNvPr>
          <p:cNvSpPr>
            <a:spLocks noGrp="1"/>
          </p:cNvSpPr>
          <p:nvPr>
            <p:ph type="body" idx="1"/>
          </p:nvPr>
        </p:nvSpPr>
        <p:spPr/>
        <p:txBody>
          <a:bodyPr/>
          <a:lstStyle/>
          <a:p>
            <a:r>
              <a:rPr lang="en-US" dirty="0"/>
              <a:t>Once the data was cleaned, we analyzed the data for any patterns.</a:t>
            </a:r>
          </a:p>
          <a:p>
            <a:pPr marL="171450" indent="-171450">
              <a:buFont typeface="Arial" panose="020B0604020202020204" pitchFamily="34" charset="0"/>
              <a:buChar char="•"/>
            </a:pPr>
            <a:r>
              <a:rPr lang="en-US" dirty="0"/>
              <a:t>Airline: WN (southwest) has just over 50% of flights delayed. F9 (Frontier), B6( </a:t>
            </a:r>
            <a:r>
              <a:rPr lang="en-US" dirty="0" err="1"/>
              <a:t>Jetblue</a:t>
            </a:r>
            <a:r>
              <a:rPr lang="en-US" dirty="0"/>
              <a:t>), and </a:t>
            </a:r>
            <a:r>
              <a:rPr lang="en-US" sz="1800" dirty="0">
                <a:effectLst/>
                <a:latin typeface="Aptos" panose="020B0004020202020204" pitchFamily="34" charset="0"/>
                <a:ea typeface="Aptos" panose="020B0004020202020204" pitchFamily="34" charset="0"/>
                <a:cs typeface="Times New Roman" panose="02020603050405020304" pitchFamily="18" charset="0"/>
              </a:rPr>
              <a:t>OH (Jetstream Intl)</a:t>
            </a:r>
            <a:r>
              <a:rPr lang="en-US" dirty="0"/>
              <a:t> have between 40-46% of flights delayed. The remaining are between 26-36%</a:t>
            </a:r>
          </a:p>
          <a:p>
            <a:pPr marL="171450" indent="-171450">
              <a:buFont typeface="Arial" panose="020B0604020202020204" pitchFamily="34" charset="0"/>
              <a:buChar char="•"/>
            </a:pPr>
            <a:r>
              <a:rPr lang="en-US" dirty="0"/>
              <a:t>More total flights does not equal more delayed flights. DL (delta) and OO (</a:t>
            </a:r>
            <a:r>
              <a:rPr lang="en-US" dirty="0" err="1"/>
              <a:t>skywest</a:t>
            </a:r>
            <a:r>
              <a:rPr lang="en-US" dirty="0"/>
              <a:t>) have a lot of flights, but their percentage delayed is lower than others with less flights.</a:t>
            </a:r>
          </a:p>
        </p:txBody>
      </p:sp>
      <p:sp>
        <p:nvSpPr>
          <p:cNvPr id="4" name="Slide Number Placeholder 3">
            <a:extLst>
              <a:ext uri="{FF2B5EF4-FFF2-40B4-BE49-F238E27FC236}">
                <a16:creationId xmlns:a16="http://schemas.microsoft.com/office/drawing/2014/main" id="{6038B5D4-F872-E7E2-1247-C0DDCD8753B1}"/>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937440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285053" y="487680"/>
            <a:ext cx="5243332" cy="3376691"/>
          </a:xfrm>
        </p:spPr>
        <p:txBody>
          <a:bodyPr anchor="b">
            <a:normAutofit/>
          </a:bodyPr>
          <a:lstStyle/>
          <a:p>
            <a:r>
              <a:rPr lang="en-US" b="0" i="0" dirty="0">
                <a:solidFill>
                  <a:srgbClr val="FFFFFF"/>
                </a:solidFill>
                <a:effectLst/>
                <a:latin typeface="Libre Bodoni"/>
              </a:rPr>
              <a:t>Predicting Flight Delays</a:t>
            </a:r>
            <a:br>
              <a:rPr lang="en-US" b="0" i="0" dirty="0">
                <a:solidFill>
                  <a:srgbClr val="FFFFFF"/>
                </a:solidFill>
                <a:effectLst/>
                <a:latin typeface="Libre Bodoni"/>
              </a:rPr>
            </a:br>
            <a:r>
              <a:rPr lang="en-US" sz="1800" b="0" i="0" dirty="0">
                <a:solidFill>
                  <a:srgbClr val="F2F2F2"/>
                </a:solidFill>
                <a:effectLst/>
                <a:latin typeface="Outfit"/>
              </a:rPr>
              <a:t>A Data-Driven Approach to Enhancing Airline Efficiency</a:t>
            </a:r>
            <a:br>
              <a:rPr lang="en-US" b="0" i="0" dirty="0">
                <a:solidFill>
                  <a:srgbClr val="F2F2F2"/>
                </a:solidFill>
                <a:effectLst/>
                <a:latin typeface="Outfit"/>
              </a:rPr>
            </a:br>
            <a:endParaRPr lang="en-US" dirty="0"/>
          </a:p>
        </p:txBody>
      </p:sp>
      <p:pic>
        <p:nvPicPr>
          <p:cNvPr id="6" name="Picture 5" descr="Airplanes on a road">
            <a:extLst>
              <a:ext uri="{FF2B5EF4-FFF2-40B4-BE49-F238E27FC236}">
                <a16:creationId xmlns:a16="http://schemas.microsoft.com/office/drawing/2014/main" id="{D995DF9D-E4E0-BB78-60A4-FF0126FC52F7}"/>
              </a:ext>
            </a:extLst>
          </p:cNvPr>
          <p:cNvPicPr>
            <a:picLocks noChangeAspect="1"/>
          </p:cNvPicPr>
          <p:nvPr/>
        </p:nvPicPr>
        <p:blipFill>
          <a:blip r:embed="rId3"/>
          <a:srcRect l="18256" r="18256"/>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D177E-C049-0747-7B24-55C1FE9FB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2BD21-75AF-3B02-FB5B-6A4B054909F3}"/>
              </a:ext>
            </a:extLst>
          </p:cNvPr>
          <p:cNvSpPr>
            <a:spLocks noGrp="1"/>
          </p:cNvSpPr>
          <p:nvPr>
            <p:ph type="title"/>
          </p:nvPr>
        </p:nvSpPr>
        <p:spPr>
          <a:xfrm>
            <a:off x="1341120" y="558801"/>
            <a:ext cx="9953308" cy="644966"/>
          </a:xfrm>
        </p:spPr>
        <p:txBody>
          <a:bodyPr/>
          <a:lstStyle/>
          <a:p>
            <a:r>
              <a:rPr lang="en-US" dirty="0"/>
              <a:t>Data Analysis</a:t>
            </a:r>
          </a:p>
        </p:txBody>
      </p:sp>
      <p:sp>
        <p:nvSpPr>
          <p:cNvPr id="68" name="Slide Number Placeholder 67">
            <a:extLst>
              <a:ext uri="{FF2B5EF4-FFF2-40B4-BE49-F238E27FC236}">
                <a16:creationId xmlns:a16="http://schemas.microsoft.com/office/drawing/2014/main" id="{72713E6D-E339-D01A-ACE3-5F16AE46E696}"/>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10</a:t>
            </a:fld>
            <a:endParaRPr lang="en-US" dirty="0"/>
          </a:p>
        </p:txBody>
      </p:sp>
      <p:pic>
        <p:nvPicPr>
          <p:cNvPr id="9" name="Picture 8">
            <a:extLst>
              <a:ext uri="{FF2B5EF4-FFF2-40B4-BE49-F238E27FC236}">
                <a16:creationId xmlns:a16="http://schemas.microsoft.com/office/drawing/2014/main" id="{C629BBD1-E3D1-B264-80A2-EAA7192A7872}"/>
              </a:ext>
            </a:extLst>
          </p:cNvPr>
          <p:cNvPicPr>
            <a:picLocks noChangeAspect="1"/>
          </p:cNvPicPr>
          <p:nvPr/>
        </p:nvPicPr>
        <p:blipFill>
          <a:blip r:embed="rId3"/>
          <a:srcRect/>
          <a:stretch/>
        </p:blipFill>
        <p:spPr>
          <a:xfrm>
            <a:off x="4274675" y="1342059"/>
            <a:ext cx="3539088" cy="3174493"/>
          </a:xfrm>
          <a:prstGeom prst="rect">
            <a:avLst/>
          </a:prstGeom>
          <a:ln w="12700">
            <a:solidFill>
              <a:schemeClr val="tx1"/>
            </a:solidFill>
          </a:ln>
        </p:spPr>
      </p:pic>
      <p:pic>
        <p:nvPicPr>
          <p:cNvPr id="4" name="Picture 3" descr="A graph with a line and a blue line&#10;&#10;AI-generated content may be incorrect.">
            <a:extLst>
              <a:ext uri="{FF2B5EF4-FFF2-40B4-BE49-F238E27FC236}">
                <a16:creationId xmlns:a16="http://schemas.microsoft.com/office/drawing/2014/main" id="{0CD3C30A-355A-96C3-E613-B8804F697AB1}"/>
              </a:ext>
            </a:extLst>
          </p:cNvPr>
          <p:cNvPicPr>
            <a:picLocks noChangeAspect="1"/>
          </p:cNvPicPr>
          <p:nvPr/>
        </p:nvPicPr>
        <p:blipFill>
          <a:blip r:embed="rId4"/>
          <a:stretch>
            <a:fillRect/>
          </a:stretch>
        </p:blipFill>
        <p:spPr>
          <a:xfrm>
            <a:off x="8214772" y="1342058"/>
            <a:ext cx="3642650" cy="3174493"/>
          </a:xfrm>
          <a:prstGeom prst="rect">
            <a:avLst/>
          </a:prstGeom>
          <a:ln w="12700">
            <a:solidFill>
              <a:schemeClr val="tx1"/>
            </a:solidFill>
          </a:ln>
        </p:spPr>
      </p:pic>
      <p:pic>
        <p:nvPicPr>
          <p:cNvPr id="7" name="Picture 6" descr="A graph with a line and a blue line&#10;&#10;AI-generated content may be incorrect.">
            <a:extLst>
              <a:ext uri="{FF2B5EF4-FFF2-40B4-BE49-F238E27FC236}">
                <a16:creationId xmlns:a16="http://schemas.microsoft.com/office/drawing/2014/main" id="{915118B5-BE66-F1ED-A2CC-668A47EFB635}"/>
              </a:ext>
            </a:extLst>
          </p:cNvPr>
          <p:cNvPicPr>
            <a:picLocks noChangeAspect="1"/>
          </p:cNvPicPr>
          <p:nvPr/>
        </p:nvPicPr>
        <p:blipFill>
          <a:blip r:embed="rId5"/>
          <a:stretch>
            <a:fillRect/>
          </a:stretch>
        </p:blipFill>
        <p:spPr>
          <a:xfrm>
            <a:off x="334578" y="1342059"/>
            <a:ext cx="3539088" cy="3174492"/>
          </a:xfrm>
          <a:prstGeom prst="rect">
            <a:avLst/>
          </a:prstGeom>
          <a:ln w="12700">
            <a:solidFill>
              <a:schemeClr val="tx1"/>
            </a:solidFill>
          </a:ln>
        </p:spPr>
      </p:pic>
      <p:sp>
        <p:nvSpPr>
          <p:cNvPr id="11" name="TextBox 10">
            <a:extLst>
              <a:ext uri="{FF2B5EF4-FFF2-40B4-BE49-F238E27FC236}">
                <a16:creationId xmlns:a16="http://schemas.microsoft.com/office/drawing/2014/main" id="{84A1C7E2-6E48-C08E-F4F1-BC00341DC2C2}"/>
              </a:ext>
            </a:extLst>
          </p:cNvPr>
          <p:cNvSpPr txBox="1"/>
          <p:nvPr/>
        </p:nvSpPr>
        <p:spPr>
          <a:xfrm>
            <a:off x="334578" y="4859079"/>
            <a:ext cx="3539088" cy="646331"/>
          </a:xfrm>
          <a:prstGeom prst="rect">
            <a:avLst/>
          </a:prstGeom>
          <a:noFill/>
        </p:spPr>
        <p:txBody>
          <a:bodyPr wrap="square" rtlCol="0">
            <a:spAutoFit/>
          </a:bodyPr>
          <a:lstStyle/>
          <a:p>
            <a:pPr algn="ctr"/>
            <a:r>
              <a:rPr lang="en-US" dirty="0"/>
              <a:t>Summer Months have the most delays</a:t>
            </a:r>
          </a:p>
        </p:txBody>
      </p:sp>
      <p:sp>
        <p:nvSpPr>
          <p:cNvPr id="12" name="TextBox 11">
            <a:extLst>
              <a:ext uri="{FF2B5EF4-FFF2-40B4-BE49-F238E27FC236}">
                <a16:creationId xmlns:a16="http://schemas.microsoft.com/office/drawing/2014/main" id="{74B034E2-B481-EC59-C301-AED9B0D97063}"/>
              </a:ext>
            </a:extLst>
          </p:cNvPr>
          <p:cNvSpPr txBox="1"/>
          <p:nvPr/>
        </p:nvSpPr>
        <p:spPr>
          <a:xfrm>
            <a:off x="4274675" y="4859078"/>
            <a:ext cx="3539088" cy="646331"/>
          </a:xfrm>
          <a:prstGeom prst="rect">
            <a:avLst/>
          </a:prstGeom>
          <a:noFill/>
        </p:spPr>
        <p:txBody>
          <a:bodyPr wrap="square" rtlCol="0">
            <a:spAutoFit/>
          </a:bodyPr>
          <a:lstStyle/>
          <a:p>
            <a:pPr algn="ctr"/>
            <a:r>
              <a:rPr lang="en-US" dirty="0"/>
              <a:t>No noticeable difference between day of the week </a:t>
            </a:r>
          </a:p>
        </p:txBody>
      </p:sp>
      <p:sp>
        <p:nvSpPr>
          <p:cNvPr id="13" name="TextBox 12">
            <a:extLst>
              <a:ext uri="{FF2B5EF4-FFF2-40B4-BE49-F238E27FC236}">
                <a16:creationId xmlns:a16="http://schemas.microsoft.com/office/drawing/2014/main" id="{6A54F05E-0913-5F52-046B-42798B1FA636}"/>
              </a:ext>
            </a:extLst>
          </p:cNvPr>
          <p:cNvSpPr txBox="1"/>
          <p:nvPr/>
        </p:nvSpPr>
        <p:spPr>
          <a:xfrm>
            <a:off x="8266553" y="4869610"/>
            <a:ext cx="3539088" cy="646331"/>
          </a:xfrm>
          <a:prstGeom prst="rect">
            <a:avLst/>
          </a:prstGeom>
          <a:noFill/>
        </p:spPr>
        <p:txBody>
          <a:bodyPr wrap="square" rtlCol="0">
            <a:spAutoFit/>
          </a:bodyPr>
          <a:lstStyle/>
          <a:p>
            <a:pPr algn="ctr"/>
            <a:r>
              <a:rPr lang="en-US" dirty="0"/>
              <a:t>More delays as the day progresses</a:t>
            </a:r>
          </a:p>
        </p:txBody>
      </p:sp>
    </p:spTree>
    <p:extLst>
      <p:ext uri="{BB962C8B-B14F-4D97-AF65-F5344CB8AC3E}">
        <p14:creationId xmlns:p14="http://schemas.microsoft.com/office/powerpoint/2010/main" val="339322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59781-C4F6-8CEF-6D8D-5354865B9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67FF-EC17-C40D-E6D2-5996D7DC807B}"/>
              </a:ext>
            </a:extLst>
          </p:cNvPr>
          <p:cNvSpPr>
            <a:spLocks noGrp="1"/>
          </p:cNvSpPr>
          <p:nvPr>
            <p:ph type="title"/>
          </p:nvPr>
        </p:nvSpPr>
        <p:spPr>
          <a:xfrm>
            <a:off x="1341120" y="558801"/>
            <a:ext cx="9953308" cy="644966"/>
          </a:xfrm>
        </p:spPr>
        <p:txBody>
          <a:bodyPr/>
          <a:lstStyle/>
          <a:p>
            <a:r>
              <a:rPr lang="en-US" dirty="0"/>
              <a:t>Modeling</a:t>
            </a:r>
          </a:p>
        </p:txBody>
      </p:sp>
      <p:sp>
        <p:nvSpPr>
          <p:cNvPr id="68" name="Slide Number Placeholder 67">
            <a:extLst>
              <a:ext uri="{FF2B5EF4-FFF2-40B4-BE49-F238E27FC236}">
                <a16:creationId xmlns:a16="http://schemas.microsoft.com/office/drawing/2014/main" id="{C8565160-6C54-1864-01C3-7BD7738055C0}"/>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graphicFrame>
        <p:nvGraphicFramePr>
          <p:cNvPr id="5" name="Content Placeholder 4">
            <a:extLst>
              <a:ext uri="{FF2B5EF4-FFF2-40B4-BE49-F238E27FC236}">
                <a16:creationId xmlns:a16="http://schemas.microsoft.com/office/drawing/2014/main" id="{EB3E9DAC-EA0E-1742-C92B-4FEABFCB9F77}"/>
              </a:ext>
            </a:extLst>
          </p:cNvPr>
          <p:cNvGraphicFramePr>
            <a:graphicFrameLocks noGrp="1"/>
          </p:cNvGraphicFramePr>
          <p:nvPr>
            <p:ph sz="half" idx="14"/>
          </p:nvPr>
        </p:nvGraphicFramePr>
        <p:xfrm>
          <a:off x="0" y="1426039"/>
          <a:ext cx="7478067" cy="5020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E1BA275C-B260-14BE-C38B-D8A8A9F442FB}"/>
              </a:ext>
            </a:extLst>
          </p:cNvPr>
          <p:cNvGraphicFramePr/>
          <p:nvPr>
            <p:extLst>
              <p:ext uri="{D42A27DB-BD31-4B8C-83A1-F6EECF244321}">
                <p14:modId xmlns:p14="http://schemas.microsoft.com/office/powerpoint/2010/main" val="4142311836"/>
              </p:ext>
            </p:extLst>
          </p:nvPr>
        </p:nvGraphicFramePr>
        <p:xfrm>
          <a:off x="3598356" y="1019908"/>
          <a:ext cx="8128000" cy="44120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88256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B862C-06CA-9557-5F38-A971A27CE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A9BB91-8486-E51D-EFAD-4056E7112121}"/>
              </a:ext>
            </a:extLst>
          </p:cNvPr>
          <p:cNvSpPr>
            <a:spLocks noGrp="1"/>
          </p:cNvSpPr>
          <p:nvPr>
            <p:ph type="title"/>
          </p:nvPr>
        </p:nvSpPr>
        <p:spPr>
          <a:xfrm>
            <a:off x="1341120" y="558801"/>
            <a:ext cx="9953308" cy="644966"/>
          </a:xfrm>
        </p:spPr>
        <p:txBody>
          <a:bodyPr/>
          <a:lstStyle/>
          <a:p>
            <a:r>
              <a:rPr lang="en-US" dirty="0"/>
              <a:t>Modeling</a:t>
            </a:r>
          </a:p>
        </p:txBody>
      </p:sp>
      <p:sp>
        <p:nvSpPr>
          <p:cNvPr id="68" name="Slide Number Placeholder 67">
            <a:extLst>
              <a:ext uri="{FF2B5EF4-FFF2-40B4-BE49-F238E27FC236}">
                <a16:creationId xmlns:a16="http://schemas.microsoft.com/office/drawing/2014/main" id="{7AE6FC33-EEF8-90E6-6431-83D2F0D70549}"/>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graphicFrame>
        <p:nvGraphicFramePr>
          <p:cNvPr id="5" name="Content Placeholder 4">
            <a:extLst>
              <a:ext uri="{FF2B5EF4-FFF2-40B4-BE49-F238E27FC236}">
                <a16:creationId xmlns:a16="http://schemas.microsoft.com/office/drawing/2014/main" id="{D741BC5B-9E47-FF90-9808-326941C34985}"/>
              </a:ext>
            </a:extLst>
          </p:cNvPr>
          <p:cNvGraphicFramePr>
            <a:graphicFrameLocks noGrp="1"/>
          </p:cNvGraphicFramePr>
          <p:nvPr>
            <p:ph sz="half" idx="14"/>
          </p:nvPr>
        </p:nvGraphicFramePr>
        <p:xfrm>
          <a:off x="0" y="1426039"/>
          <a:ext cx="7478067" cy="5020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Diagonal Corners Snipped 9">
            <a:extLst>
              <a:ext uri="{FF2B5EF4-FFF2-40B4-BE49-F238E27FC236}">
                <a16:creationId xmlns:a16="http://schemas.microsoft.com/office/drawing/2014/main" id="{DF680874-F0E3-567B-AF89-BC4C8FA42AD0}"/>
              </a:ext>
            </a:extLst>
          </p:cNvPr>
          <p:cNvSpPr/>
          <p:nvPr/>
        </p:nvSpPr>
        <p:spPr>
          <a:xfrm>
            <a:off x="3481755" y="1684708"/>
            <a:ext cx="4183882" cy="3061641"/>
          </a:xfrm>
          <a:prstGeom prst="snip2DiagRect">
            <a:avLst>
              <a:gd name="adj1" fmla="val 0"/>
              <a:gd name="adj2" fmla="val 50000"/>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MAE: 12.8 Minutes</a:t>
            </a:r>
          </a:p>
        </p:txBody>
      </p:sp>
      <p:pic>
        <p:nvPicPr>
          <p:cNvPr id="12" name="Picture 11" descr="A table with numbers and numbers&#10;&#10;AI-generated content may be incorrect.">
            <a:extLst>
              <a:ext uri="{FF2B5EF4-FFF2-40B4-BE49-F238E27FC236}">
                <a16:creationId xmlns:a16="http://schemas.microsoft.com/office/drawing/2014/main" id="{5E4DCD09-AE97-FCC5-3AD8-BEDAC275FCD5}"/>
              </a:ext>
            </a:extLst>
          </p:cNvPr>
          <p:cNvPicPr>
            <a:picLocks noChangeAspect="1"/>
          </p:cNvPicPr>
          <p:nvPr/>
        </p:nvPicPr>
        <p:blipFill>
          <a:blip r:embed="rId8"/>
          <a:stretch>
            <a:fillRect/>
          </a:stretch>
        </p:blipFill>
        <p:spPr>
          <a:xfrm>
            <a:off x="8068657" y="1203767"/>
            <a:ext cx="3528182" cy="5020276"/>
          </a:xfrm>
          <a:prstGeom prst="rect">
            <a:avLst/>
          </a:prstGeom>
        </p:spPr>
      </p:pic>
    </p:spTree>
    <p:extLst>
      <p:ext uri="{BB962C8B-B14F-4D97-AF65-F5344CB8AC3E}">
        <p14:creationId xmlns:p14="http://schemas.microsoft.com/office/powerpoint/2010/main" val="3392229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70E5A0-5F6A-34AD-2D2D-58F934A5E7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85340-2485-16E5-B197-AD1F5A15C45A}"/>
              </a:ext>
            </a:extLst>
          </p:cNvPr>
          <p:cNvSpPr>
            <a:spLocks noGrp="1"/>
          </p:cNvSpPr>
          <p:nvPr>
            <p:ph type="title"/>
          </p:nvPr>
        </p:nvSpPr>
        <p:spPr>
          <a:xfrm>
            <a:off x="1322318" y="268361"/>
            <a:ext cx="8134198" cy="958556"/>
          </a:xfrm>
        </p:spPr>
        <p:txBody>
          <a:bodyPr anchor="b">
            <a:normAutofit/>
          </a:bodyPr>
          <a:lstStyle/>
          <a:p>
            <a:r>
              <a:rPr lang="en-US" dirty="0">
                <a:effectLst/>
              </a:rPr>
              <a:t>Recommendations</a:t>
            </a:r>
            <a:endParaRPr lang="en-US" dirty="0"/>
          </a:p>
        </p:txBody>
      </p:sp>
      <p:sp>
        <p:nvSpPr>
          <p:cNvPr id="18" name="Slide Number Placeholder 3">
            <a:extLst>
              <a:ext uri="{FF2B5EF4-FFF2-40B4-BE49-F238E27FC236}">
                <a16:creationId xmlns:a16="http://schemas.microsoft.com/office/drawing/2014/main" id="{E52518D5-6C98-3A80-9805-0510D676A3C1}"/>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13</a:t>
            </a:fld>
            <a:endParaRPr lang="en-US"/>
          </a:p>
        </p:txBody>
      </p:sp>
      <p:graphicFrame>
        <p:nvGraphicFramePr>
          <p:cNvPr id="4" name="Diagram 3">
            <a:extLst>
              <a:ext uri="{FF2B5EF4-FFF2-40B4-BE49-F238E27FC236}">
                <a16:creationId xmlns:a16="http://schemas.microsoft.com/office/drawing/2014/main" id="{9809806B-9B0E-A527-69BB-7D7D7ABECD78}"/>
              </a:ext>
            </a:extLst>
          </p:cNvPr>
          <p:cNvGraphicFramePr/>
          <p:nvPr>
            <p:extLst>
              <p:ext uri="{D42A27DB-BD31-4B8C-83A1-F6EECF244321}">
                <p14:modId xmlns:p14="http://schemas.microsoft.com/office/powerpoint/2010/main" val="1096184422"/>
              </p:ext>
            </p:extLst>
          </p:nvPr>
        </p:nvGraphicFramePr>
        <p:xfrm>
          <a:off x="1418492" y="1471246"/>
          <a:ext cx="8954858" cy="4772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775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33700" y="568961"/>
            <a:ext cx="8420100" cy="1780860"/>
          </a:xfrm>
        </p:spPr>
        <p:txBody>
          <a:bodyPr/>
          <a:lstStyle/>
          <a:p>
            <a:r>
              <a:rPr lang="en-US" dirty="0"/>
              <a:t>Future Improvements for Flight Delay Predictions</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2933700" y="2797255"/>
            <a:ext cx="3924300" cy="464499"/>
          </a:xfrm>
        </p:spPr>
        <p:txBody>
          <a:bodyPr/>
          <a:lstStyle/>
          <a:p>
            <a:r>
              <a:rPr lang="en-US" dirty="0"/>
              <a:t>Collect More Data</a:t>
            </a:r>
          </a:p>
        </p:txBody>
      </p:sp>
      <p:sp>
        <p:nvSpPr>
          <p:cNvPr id="35" name="Content Placeholder 34">
            <a:extLst>
              <a:ext uri="{FF2B5EF4-FFF2-40B4-BE49-F238E27FC236}">
                <a16:creationId xmlns:a16="http://schemas.microsoft.com/office/drawing/2014/main" id="{EDBE6233-75E9-40D1-968F-58CA9AD0FF50}"/>
              </a:ext>
            </a:extLst>
          </p:cNvPr>
          <p:cNvSpPr>
            <a:spLocks noGrp="1"/>
          </p:cNvSpPr>
          <p:nvPr>
            <p:ph sz="half" idx="13"/>
          </p:nvPr>
        </p:nvSpPr>
        <p:spPr>
          <a:xfrm>
            <a:off x="2933700" y="3251596"/>
            <a:ext cx="3943627" cy="3234264"/>
          </a:xfrm>
        </p:spPr>
        <p:txBody>
          <a:bodyPr>
            <a:normAutofit/>
          </a:bodyPr>
          <a:lstStyle/>
          <a:p>
            <a:r>
              <a:rPr lang="en-US" dirty="0"/>
              <a:t>More data and features can help identify relationships and interaction between different factors, improving model performance. This can include:</a:t>
            </a:r>
          </a:p>
          <a:p>
            <a:pPr marL="285750" indent="-285750">
              <a:buFont typeface="Arial" panose="020B0604020202020204" pitchFamily="34" charset="0"/>
              <a:buChar char="•"/>
            </a:pPr>
            <a:r>
              <a:rPr lang="en-US" dirty="0"/>
              <a:t>Reason for the delay</a:t>
            </a:r>
          </a:p>
          <a:p>
            <a:pPr marL="285750" indent="-285750">
              <a:buFont typeface="Arial" panose="020B0604020202020204" pitchFamily="34" charset="0"/>
              <a:buChar char="•"/>
            </a:pPr>
            <a:r>
              <a:rPr lang="en-US" dirty="0"/>
              <a:t>Weather Conditions</a:t>
            </a:r>
          </a:p>
          <a:p>
            <a:pPr marL="285750" indent="-285750">
              <a:buFont typeface="Arial" panose="020B0604020202020204" pitchFamily="34" charset="0"/>
              <a:buChar char="•"/>
            </a:pPr>
            <a:r>
              <a:rPr lang="en-US" dirty="0"/>
              <a:t>Data from multiple years</a:t>
            </a:r>
          </a:p>
          <a:p>
            <a:endParaRPr lang="en-US" dirty="0"/>
          </a:p>
        </p:txBody>
      </p:sp>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7410173" y="2797255"/>
            <a:ext cx="3943627" cy="464499"/>
          </a:xfrm>
        </p:spPr>
        <p:txBody>
          <a:bodyPr/>
          <a:lstStyle/>
          <a:p>
            <a:r>
              <a:rPr lang="en-US" dirty="0"/>
              <a:t>Track Flight Patterns</a:t>
            </a:r>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7410173" y="3251595"/>
            <a:ext cx="3943627" cy="3234264"/>
          </a:xfrm>
        </p:spPr>
        <p:txBody>
          <a:bodyPr>
            <a:normAutofit/>
          </a:bodyPr>
          <a:lstStyle/>
          <a:p>
            <a:pPr marR="0" lvl="0">
              <a:lnSpc>
                <a:spcPct val="115000"/>
              </a:lnSpc>
              <a:spcAft>
                <a:spcPts val="800"/>
              </a:spcAft>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Tracking the same flights throughout the year to identify if there are specific flights that are always delayed.</a:t>
            </a:r>
          </a:p>
          <a:p>
            <a:pPr>
              <a:lnSpc>
                <a:spcPct val="115000"/>
              </a:lnSpc>
              <a:spcAft>
                <a:spcPts val="800"/>
              </a:spcAft>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Tracking the same plane throughout the day to determine if there is a cascade effect that contributes to delays.</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03458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15</a:t>
            </a:fld>
            <a:endParaRPr lang="en-US" dirty="0"/>
          </a:p>
        </p:txBody>
      </p:sp>
      <p:pic>
        <p:nvPicPr>
          <p:cNvPr id="8" name="Content Placeholder 7" descr="Airplane taking off with city lights in background">
            <a:extLst>
              <a:ext uri="{FF2B5EF4-FFF2-40B4-BE49-F238E27FC236}">
                <a16:creationId xmlns:a16="http://schemas.microsoft.com/office/drawing/2014/main" id="{78CF290F-7FFE-7DAE-D75C-171C9007FFA7}"/>
              </a:ext>
            </a:extLst>
          </p:cNvPr>
          <p:cNvPicPr>
            <a:picLocks noGrp="1" noChangeAspect="1"/>
          </p:cNvPicPr>
          <p:nvPr>
            <p:ph sz="half" idx="14"/>
          </p:nvPr>
        </p:nvPicPr>
        <p:blipFill>
          <a:blip r:embed="rId3"/>
          <a:srcRect l="25191" r="17404"/>
          <a:stretch/>
        </p:blipFill>
        <p:spPr>
          <a:xfrm>
            <a:off x="0" y="0"/>
            <a:ext cx="6998677" cy="6858000"/>
          </a:xfrm>
        </p:spPr>
      </p:pic>
      <p:sp>
        <p:nvSpPr>
          <p:cNvPr id="10" name="Right Triangle 9">
            <a:extLst>
              <a:ext uri="{FF2B5EF4-FFF2-40B4-BE49-F238E27FC236}">
                <a16:creationId xmlns:a16="http://schemas.microsoft.com/office/drawing/2014/main" id="{1012A5A7-C84F-B628-F697-7894580D4786}"/>
              </a:ext>
            </a:extLst>
          </p:cNvPr>
          <p:cNvSpPr/>
          <p:nvPr/>
        </p:nvSpPr>
        <p:spPr>
          <a:xfrm flipH="1">
            <a:off x="3668082" y="0"/>
            <a:ext cx="3330595" cy="6858000"/>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744000" y="1659916"/>
            <a:ext cx="5884027" cy="1204912"/>
          </a:xfrm>
        </p:spPr>
        <p:txBody>
          <a:bodyPr/>
          <a:lstStyle/>
          <a:p>
            <a:pPr algn="ctr"/>
            <a:r>
              <a:rPr lang="en-US" dirty="0"/>
              <a:t>conclusion</a:t>
            </a:r>
          </a:p>
        </p:txBody>
      </p:sp>
      <p:sp>
        <p:nvSpPr>
          <p:cNvPr id="15" name="TextBox 14">
            <a:extLst>
              <a:ext uri="{FF2B5EF4-FFF2-40B4-BE49-F238E27FC236}">
                <a16:creationId xmlns:a16="http://schemas.microsoft.com/office/drawing/2014/main" id="{342FF547-6F24-BABD-D2DB-2AAECD222866}"/>
              </a:ext>
            </a:extLst>
          </p:cNvPr>
          <p:cNvSpPr txBox="1"/>
          <p:nvPr/>
        </p:nvSpPr>
        <p:spPr>
          <a:xfrm>
            <a:off x="5638800" y="3704492"/>
            <a:ext cx="6447692"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t>Predictive analytics empower airlines to take control of delays.</a:t>
            </a: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tabLst/>
            </a:pPr>
            <a:r>
              <a:rPr lang="en-US" altLang="en-US" dirty="0"/>
              <a:t>A data-driven approach can improve efficiency, customer satisfaction, and therefore profitability.</a:t>
            </a: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tabLst/>
            </a:pPr>
            <a:r>
              <a:rPr lang="en-US" altLang="en-US" dirty="0"/>
              <a:t>With data, the sky is the limit.</a:t>
            </a:r>
          </a:p>
        </p:txBody>
      </p:sp>
    </p:spTree>
    <p:extLst>
      <p:ext uri="{BB962C8B-B14F-4D97-AF65-F5344CB8AC3E}">
        <p14:creationId xmlns:p14="http://schemas.microsoft.com/office/powerpoint/2010/main" val="174286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solidFill>
                  <a:schemeClr val="tx1"/>
                </a:solidFill>
              </a:rPr>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3132174" cy="3269589"/>
          </a:xfrm>
        </p:spPr>
        <p:txBody>
          <a:bodyPr>
            <a:normAutofit/>
          </a:bodyPr>
          <a:lstStyle/>
          <a:p>
            <a:pPr marL="342900" indent="-342900">
              <a:buFont typeface="+mj-lt"/>
              <a:buAutoNum type="arabicPeriod"/>
            </a:pPr>
            <a:r>
              <a:rPr lang="en-US" dirty="0">
                <a:solidFill>
                  <a:schemeClr val="tx1"/>
                </a:solidFill>
              </a:rPr>
              <a:t>The Problem</a:t>
            </a:r>
          </a:p>
          <a:p>
            <a:pPr marL="342900" indent="-342900">
              <a:buFont typeface="+mj-lt"/>
              <a:buAutoNum type="arabicPeriod"/>
            </a:pPr>
            <a:r>
              <a:rPr lang="en-US" dirty="0">
                <a:solidFill>
                  <a:schemeClr val="tx1"/>
                </a:solidFill>
              </a:rPr>
              <a:t>Data Analysis &amp; Modeling</a:t>
            </a:r>
          </a:p>
          <a:p>
            <a:pPr marL="342900" indent="-342900">
              <a:buFont typeface="+mj-lt"/>
              <a:buAutoNum type="arabicPeriod"/>
            </a:pPr>
            <a:r>
              <a:rPr lang="en-US" dirty="0">
                <a:solidFill>
                  <a:schemeClr val="tx1"/>
                </a:solidFill>
              </a:rPr>
              <a:t>Recommendations</a:t>
            </a:r>
          </a:p>
          <a:p>
            <a:pPr marL="342900" indent="-342900">
              <a:buFont typeface="+mj-lt"/>
              <a:buAutoNum type="arabicPeriod"/>
            </a:pPr>
            <a:r>
              <a:rPr lang="en-US" dirty="0">
                <a:solidFill>
                  <a:schemeClr val="tx1"/>
                </a:solidFill>
              </a:rPr>
              <a:t>Going Forward</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pic>
        <p:nvPicPr>
          <p:cNvPr id="4" name="Picture 3" descr="Airplanes on a road">
            <a:extLst>
              <a:ext uri="{FF2B5EF4-FFF2-40B4-BE49-F238E27FC236}">
                <a16:creationId xmlns:a16="http://schemas.microsoft.com/office/drawing/2014/main" id="{62CDFB28-D518-A518-EFBF-1075B35D74E5}"/>
              </a:ext>
            </a:extLst>
          </p:cNvPr>
          <p:cNvPicPr>
            <a:picLocks noChangeAspect="1"/>
          </p:cNvPicPr>
          <p:nvPr/>
        </p:nvPicPr>
        <p:blipFill>
          <a:blip r:embed="rId3"/>
          <a:srcRect l="22579" t="1" r="-18019" b="212"/>
          <a:stretch/>
        </p:blipFill>
        <p:spPr>
          <a:xfrm>
            <a:off x="4699322" y="0"/>
            <a:ext cx="9236597" cy="6858000"/>
          </a:xfrm>
          <a:prstGeom prst="parallelogram">
            <a:avLst/>
          </a:prstGeom>
          <a:noFill/>
        </p:spPr>
      </p:pic>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title"/>
          </p:nvPr>
        </p:nvSpPr>
        <p:spPr>
          <a:xfrm>
            <a:off x="1322318" y="268360"/>
            <a:ext cx="7288282" cy="2121177"/>
          </a:xfrm>
        </p:spPr>
        <p:txBody>
          <a:bodyPr anchor="b">
            <a:normAutofit/>
          </a:bodyPr>
          <a:lstStyle/>
          <a:p>
            <a:r>
              <a:rPr lang="en-US" dirty="0"/>
              <a:t>Acknowledging flight delays</a:t>
            </a:r>
          </a:p>
        </p:txBody>
      </p:sp>
      <p:pic>
        <p:nvPicPr>
          <p:cNvPr id="4" name="Picture 3">
            <a:extLst>
              <a:ext uri="{FF2B5EF4-FFF2-40B4-BE49-F238E27FC236}">
                <a16:creationId xmlns:a16="http://schemas.microsoft.com/office/drawing/2014/main" id="{B17BD78E-425E-B078-8E7A-97F5107EE9F9}"/>
              </a:ext>
            </a:extLst>
          </p:cNvPr>
          <p:cNvPicPr>
            <a:picLocks noChangeAspect="1"/>
          </p:cNvPicPr>
          <p:nvPr/>
        </p:nvPicPr>
        <p:blipFill>
          <a:blip r:embed="rId3"/>
          <a:stretch>
            <a:fillRect/>
          </a:stretch>
        </p:blipFill>
        <p:spPr>
          <a:xfrm>
            <a:off x="3028753" y="2431133"/>
            <a:ext cx="3875412" cy="4074662"/>
          </a:xfrm>
          <a:prstGeom prst="rect">
            <a:avLst/>
          </a:prstGeom>
          <a:noFill/>
        </p:spPr>
      </p:pic>
      <p:sp>
        <p:nvSpPr>
          <p:cNvPr id="18" name="Slide Number Placeholder 3">
            <a:extLst>
              <a:ext uri="{FF2B5EF4-FFF2-40B4-BE49-F238E27FC236}">
                <a16:creationId xmlns:a16="http://schemas.microsoft.com/office/drawing/2014/main" id="{8BF6FA31-42AE-253B-1D5E-BBFB48442B48}"/>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Diagonal Corners Rounded 33">
            <a:extLst>
              <a:ext uri="{FF2B5EF4-FFF2-40B4-BE49-F238E27FC236}">
                <a16:creationId xmlns:a16="http://schemas.microsoft.com/office/drawing/2014/main" id="{7EC32E68-1FD0-2417-E8AA-5B13A1FFB89C}"/>
              </a:ext>
            </a:extLst>
          </p:cNvPr>
          <p:cNvSpPr/>
          <p:nvPr/>
        </p:nvSpPr>
        <p:spPr>
          <a:xfrm>
            <a:off x="254644" y="2709717"/>
            <a:ext cx="3518703" cy="3504650"/>
          </a:xfrm>
          <a:prstGeom prst="round2DiagRect">
            <a:avLst/>
          </a:prstGeom>
          <a:solidFill>
            <a:schemeClr val="tx1">
              <a:lumMod val="65000"/>
              <a:lumOff val="3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2000" b="1" dirty="0">
                <a:solidFill>
                  <a:schemeClr val="bg1"/>
                </a:solidFill>
              </a:rPr>
              <a:t>Operational Inefficiencies</a:t>
            </a:r>
          </a:p>
          <a:p>
            <a:r>
              <a:rPr lang="en-US" sz="2000" b="1" dirty="0">
                <a:solidFill>
                  <a:schemeClr val="bg1"/>
                </a:solidFill>
              </a:rPr>
              <a:t> </a:t>
            </a:r>
          </a:p>
          <a:p>
            <a:pPr algn="l">
              <a:buNone/>
            </a:pPr>
            <a:r>
              <a:rPr lang="en-US" b="0" i="0" u="none" strike="noStrike" dirty="0">
                <a:solidFill>
                  <a:schemeClr val="bg1"/>
                </a:solidFill>
                <a:effectLst/>
                <a:latin typeface="Figtree"/>
              </a:rPr>
              <a:t>Flight delays disrupt scheduling and complicate resource management.</a:t>
            </a:r>
          </a:p>
          <a:p>
            <a:pPr algn="l"/>
            <a:r>
              <a:rPr lang="en-US" b="0" i="0" u="none" strike="noStrike" dirty="0">
                <a:solidFill>
                  <a:schemeClr val="bg1"/>
                </a:solidFill>
                <a:effectLst/>
                <a:latin typeface="Figtree"/>
              </a:rPr>
              <a:t>These interruptions </a:t>
            </a:r>
            <a:r>
              <a:rPr lang="en-US" dirty="0">
                <a:solidFill>
                  <a:schemeClr val="bg1"/>
                </a:solidFill>
                <a:latin typeface="Figtree"/>
              </a:rPr>
              <a:t>can lead to being over or understaffed in certain areas.</a:t>
            </a:r>
            <a:endParaRPr lang="en-US" dirty="0"/>
          </a:p>
        </p:txBody>
      </p:sp>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273934" y="904368"/>
            <a:ext cx="11663421" cy="854983"/>
          </a:xfrm>
        </p:spPr>
        <p:txBody>
          <a:bodyPr anchor="t"/>
          <a:lstStyle/>
          <a:p>
            <a:pPr algn="ctr"/>
            <a:r>
              <a:rPr lang="en-US" sz="4000" dirty="0">
                <a:solidFill>
                  <a:schemeClr val="tx1"/>
                </a:solidFill>
                <a:effectLst/>
              </a:rPr>
              <a:t>The Impact of Flight Delays on Airlines</a:t>
            </a:r>
            <a:endParaRPr lang="en-US" sz="4000" dirty="0">
              <a:solidFill>
                <a:schemeClr val="tx1"/>
              </a:solidFill>
            </a:endParaRPr>
          </a:p>
        </p:txBody>
      </p:sp>
      <p:sp>
        <p:nvSpPr>
          <p:cNvPr id="39" name="Rectangle: Diagonal Corners Rounded 38">
            <a:extLst>
              <a:ext uri="{FF2B5EF4-FFF2-40B4-BE49-F238E27FC236}">
                <a16:creationId xmlns:a16="http://schemas.microsoft.com/office/drawing/2014/main" id="{0D08A58E-9D6C-669E-C658-8505BE2B368A}"/>
              </a:ext>
            </a:extLst>
          </p:cNvPr>
          <p:cNvSpPr/>
          <p:nvPr/>
        </p:nvSpPr>
        <p:spPr>
          <a:xfrm>
            <a:off x="4336648" y="2709717"/>
            <a:ext cx="3518703" cy="3504650"/>
          </a:xfrm>
          <a:prstGeom prst="round2DiagRect">
            <a:avLst/>
          </a:prstGeom>
          <a:solidFill>
            <a:schemeClr val="tx1">
              <a:lumMod val="65000"/>
              <a:lumOff val="3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2000" b="1" dirty="0">
                <a:solidFill>
                  <a:schemeClr val="bg1"/>
                </a:solidFill>
              </a:rPr>
              <a:t>Financial Costs</a:t>
            </a:r>
          </a:p>
          <a:p>
            <a:r>
              <a:rPr lang="en-US" sz="2000" b="1" dirty="0">
                <a:solidFill>
                  <a:schemeClr val="bg1"/>
                </a:solidFill>
              </a:rPr>
              <a:t> </a:t>
            </a:r>
          </a:p>
          <a:p>
            <a:pPr algn="l">
              <a:buNone/>
            </a:pPr>
            <a:r>
              <a:rPr lang="en-US" b="0" i="0" u="none" strike="noStrike" dirty="0">
                <a:solidFill>
                  <a:schemeClr val="bg1"/>
                </a:solidFill>
                <a:effectLst/>
                <a:latin typeface="Figtree"/>
              </a:rPr>
              <a:t>Delays result in direct costs, such as passenger compensation and refunds.</a:t>
            </a:r>
          </a:p>
          <a:p>
            <a:pPr algn="l"/>
            <a:r>
              <a:rPr lang="en-US" b="0" i="0" u="none" strike="noStrike" dirty="0">
                <a:solidFill>
                  <a:schemeClr val="bg1"/>
                </a:solidFill>
                <a:effectLst/>
                <a:latin typeface="Figtree"/>
              </a:rPr>
              <a:t>Additional expenses arise from increased fuel consumption and the need for flight rescheduling.</a:t>
            </a:r>
          </a:p>
          <a:p>
            <a:endParaRPr lang="en-US" dirty="0">
              <a:solidFill>
                <a:schemeClr val="bg1"/>
              </a:solidFill>
            </a:endParaRPr>
          </a:p>
          <a:p>
            <a:pPr algn="ctr"/>
            <a:endParaRPr lang="en-US" dirty="0">
              <a:solidFill>
                <a:schemeClr val="bg1"/>
              </a:solidFill>
            </a:endParaRPr>
          </a:p>
        </p:txBody>
      </p:sp>
      <p:sp>
        <p:nvSpPr>
          <p:cNvPr id="40" name="Rectangle: Diagonal Corners Rounded 39">
            <a:extLst>
              <a:ext uri="{FF2B5EF4-FFF2-40B4-BE49-F238E27FC236}">
                <a16:creationId xmlns:a16="http://schemas.microsoft.com/office/drawing/2014/main" id="{F9D23715-1328-C2D7-20F7-2EC25CD2A693}"/>
              </a:ext>
            </a:extLst>
          </p:cNvPr>
          <p:cNvSpPr/>
          <p:nvPr/>
        </p:nvSpPr>
        <p:spPr>
          <a:xfrm>
            <a:off x="8418652" y="2709717"/>
            <a:ext cx="3518703" cy="3504650"/>
          </a:xfrm>
          <a:prstGeom prst="round2DiagRect">
            <a:avLst/>
          </a:prstGeom>
          <a:solidFill>
            <a:schemeClr val="tx1">
              <a:lumMod val="65000"/>
              <a:lumOff val="3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2000" b="1" dirty="0">
                <a:solidFill>
                  <a:schemeClr val="bg1"/>
                </a:solidFill>
              </a:rPr>
              <a:t>Reputational Risks</a:t>
            </a:r>
          </a:p>
          <a:p>
            <a:r>
              <a:rPr lang="en-US" sz="2000" b="1" dirty="0">
                <a:solidFill>
                  <a:schemeClr val="bg1"/>
                </a:solidFill>
              </a:rPr>
              <a:t> </a:t>
            </a:r>
          </a:p>
          <a:p>
            <a:pPr algn="l">
              <a:buNone/>
            </a:pPr>
            <a:r>
              <a:rPr lang="en-US" b="0" i="0" u="none" strike="noStrike" dirty="0">
                <a:solidFill>
                  <a:schemeClr val="bg1"/>
                </a:solidFill>
                <a:effectLst/>
                <a:latin typeface="Figtree"/>
              </a:rPr>
              <a:t>Frequent delays can damage an airline's reputation and erode customer trust.</a:t>
            </a:r>
          </a:p>
          <a:p>
            <a:pPr algn="l"/>
            <a:r>
              <a:rPr lang="en-US" b="0" i="0" u="none" strike="noStrike" dirty="0">
                <a:solidFill>
                  <a:schemeClr val="bg1"/>
                </a:solidFill>
                <a:effectLst/>
                <a:latin typeface="Figtree"/>
              </a:rPr>
              <a:t>Negative experiences may lead to decreased customer loyalty and a loss of market share.</a:t>
            </a:r>
          </a:p>
          <a:p>
            <a:endParaRPr lang="en-US" dirty="0">
              <a:solidFill>
                <a:schemeClr val="bg1"/>
              </a:solidFill>
            </a:endParaRPr>
          </a:p>
          <a:p>
            <a:pPr algn="ctr"/>
            <a:endParaRPr lang="en-US" dirty="0">
              <a:solidFill>
                <a:schemeClr val="bg1"/>
              </a:solidFill>
            </a:endParaRPr>
          </a:p>
        </p:txBody>
      </p:sp>
    </p:spTree>
    <p:extLst>
      <p:ext uri="{BB962C8B-B14F-4D97-AF65-F5344CB8AC3E}">
        <p14:creationId xmlns:p14="http://schemas.microsoft.com/office/powerpoint/2010/main" val="2241459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5A535-B1C9-BCCD-973D-74A06DE0C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6E4A6-4075-2895-B0D2-EDE9328E8E36}"/>
              </a:ext>
            </a:extLst>
          </p:cNvPr>
          <p:cNvSpPr>
            <a:spLocks noGrp="1"/>
          </p:cNvSpPr>
          <p:nvPr>
            <p:ph type="title"/>
          </p:nvPr>
        </p:nvSpPr>
        <p:spPr>
          <a:xfrm>
            <a:off x="1341120" y="558801"/>
            <a:ext cx="9953308" cy="644966"/>
          </a:xfrm>
        </p:spPr>
        <p:txBody>
          <a:bodyPr/>
          <a:lstStyle/>
          <a:p>
            <a:r>
              <a:rPr lang="en-US" dirty="0"/>
              <a:t>Data Analysis and Modeling</a:t>
            </a:r>
          </a:p>
        </p:txBody>
      </p:sp>
      <p:sp>
        <p:nvSpPr>
          <p:cNvPr id="68" name="Slide Number Placeholder 67">
            <a:extLst>
              <a:ext uri="{FF2B5EF4-FFF2-40B4-BE49-F238E27FC236}">
                <a16:creationId xmlns:a16="http://schemas.microsoft.com/office/drawing/2014/main" id="{F1BCF5C4-1856-0653-CC18-00FA63DEBB41}"/>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a:t>
            </a:fld>
            <a:endParaRPr lang="en-US" dirty="0"/>
          </a:p>
        </p:txBody>
      </p:sp>
      <p:graphicFrame>
        <p:nvGraphicFramePr>
          <p:cNvPr id="5" name="Content Placeholder 4">
            <a:extLst>
              <a:ext uri="{FF2B5EF4-FFF2-40B4-BE49-F238E27FC236}">
                <a16:creationId xmlns:a16="http://schemas.microsoft.com/office/drawing/2014/main" id="{516FE961-A01E-C267-83B4-70C306BE42EA}"/>
              </a:ext>
            </a:extLst>
          </p:cNvPr>
          <p:cNvGraphicFramePr>
            <a:graphicFrameLocks noGrp="1"/>
          </p:cNvGraphicFramePr>
          <p:nvPr>
            <p:ph sz="half" idx="14"/>
            <p:extLst>
              <p:ext uri="{D42A27DB-BD31-4B8C-83A1-F6EECF244321}">
                <p14:modId xmlns:p14="http://schemas.microsoft.com/office/powerpoint/2010/main" val="2002901930"/>
              </p:ext>
            </p:extLst>
          </p:nvPr>
        </p:nvGraphicFramePr>
        <p:xfrm>
          <a:off x="1119346" y="1426039"/>
          <a:ext cx="9953307" cy="5020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736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E88580-2F0B-958B-C3A0-D87B6FBA3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56E6E-4B81-D02A-3870-38E019FB4B97}"/>
              </a:ext>
            </a:extLst>
          </p:cNvPr>
          <p:cNvSpPr>
            <a:spLocks noGrp="1"/>
          </p:cNvSpPr>
          <p:nvPr>
            <p:ph type="title"/>
          </p:nvPr>
        </p:nvSpPr>
        <p:spPr>
          <a:xfrm>
            <a:off x="1341120" y="558801"/>
            <a:ext cx="9953308" cy="644966"/>
          </a:xfrm>
        </p:spPr>
        <p:txBody>
          <a:bodyPr/>
          <a:lstStyle/>
          <a:p>
            <a:r>
              <a:rPr lang="en-US" dirty="0"/>
              <a:t>Data Collection</a:t>
            </a:r>
          </a:p>
        </p:txBody>
      </p:sp>
      <p:sp>
        <p:nvSpPr>
          <p:cNvPr id="68" name="Slide Number Placeholder 67">
            <a:extLst>
              <a:ext uri="{FF2B5EF4-FFF2-40B4-BE49-F238E27FC236}">
                <a16:creationId xmlns:a16="http://schemas.microsoft.com/office/drawing/2014/main" id="{518CACAB-4004-6851-4F21-96B0E2320088}"/>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a:t>
            </a:fld>
            <a:endParaRPr lang="en-US" dirty="0"/>
          </a:p>
        </p:txBody>
      </p:sp>
      <p:graphicFrame>
        <p:nvGraphicFramePr>
          <p:cNvPr id="5" name="Content Placeholder 4">
            <a:extLst>
              <a:ext uri="{FF2B5EF4-FFF2-40B4-BE49-F238E27FC236}">
                <a16:creationId xmlns:a16="http://schemas.microsoft.com/office/drawing/2014/main" id="{386CC805-D8DC-169C-D8F7-8675C9549747}"/>
              </a:ext>
            </a:extLst>
          </p:cNvPr>
          <p:cNvGraphicFramePr>
            <a:graphicFrameLocks noGrp="1"/>
          </p:cNvGraphicFramePr>
          <p:nvPr>
            <p:ph sz="half" idx="14"/>
            <p:extLst>
              <p:ext uri="{D42A27DB-BD31-4B8C-83A1-F6EECF244321}">
                <p14:modId xmlns:p14="http://schemas.microsoft.com/office/powerpoint/2010/main" val="2870490367"/>
              </p:ext>
            </p:extLst>
          </p:nvPr>
        </p:nvGraphicFramePr>
        <p:xfrm>
          <a:off x="0" y="1426039"/>
          <a:ext cx="7478067" cy="5020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D056A75E-AC55-2EB3-C78D-FFC72E0F4B5F}"/>
              </a:ext>
            </a:extLst>
          </p:cNvPr>
          <p:cNvGraphicFramePr/>
          <p:nvPr>
            <p:extLst>
              <p:ext uri="{D42A27DB-BD31-4B8C-83A1-F6EECF244321}">
                <p14:modId xmlns:p14="http://schemas.microsoft.com/office/powerpoint/2010/main" val="20458894"/>
              </p:ext>
            </p:extLst>
          </p:nvPr>
        </p:nvGraphicFramePr>
        <p:xfrm>
          <a:off x="4939444" y="2431931"/>
          <a:ext cx="6354984" cy="42366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96697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B84EC-DA56-9FBE-0C83-70D0CC536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7FF3D-90DA-3560-4ABF-F7C2B0F2FD3A}"/>
              </a:ext>
            </a:extLst>
          </p:cNvPr>
          <p:cNvSpPr>
            <a:spLocks noGrp="1"/>
          </p:cNvSpPr>
          <p:nvPr>
            <p:ph type="title"/>
          </p:nvPr>
        </p:nvSpPr>
        <p:spPr>
          <a:xfrm>
            <a:off x="1341120" y="558801"/>
            <a:ext cx="9953308" cy="644966"/>
          </a:xfrm>
        </p:spPr>
        <p:txBody>
          <a:bodyPr/>
          <a:lstStyle/>
          <a:p>
            <a:r>
              <a:rPr lang="en-US" dirty="0"/>
              <a:t>Data cleaning</a:t>
            </a:r>
          </a:p>
        </p:txBody>
      </p:sp>
      <p:sp>
        <p:nvSpPr>
          <p:cNvPr id="68" name="Slide Number Placeholder 67">
            <a:extLst>
              <a:ext uri="{FF2B5EF4-FFF2-40B4-BE49-F238E27FC236}">
                <a16:creationId xmlns:a16="http://schemas.microsoft.com/office/drawing/2014/main" id="{7FDBF0FA-EF78-DA97-B864-04E3FC317F72}"/>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p:graphicFrame>
        <p:nvGraphicFramePr>
          <p:cNvPr id="5" name="Content Placeholder 4">
            <a:extLst>
              <a:ext uri="{FF2B5EF4-FFF2-40B4-BE49-F238E27FC236}">
                <a16:creationId xmlns:a16="http://schemas.microsoft.com/office/drawing/2014/main" id="{ACD08E01-B85A-3751-5B40-4CC5FE343E30}"/>
              </a:ext>
            </a:extLst>
          </p:cNvPr>
          <p:cNvGraphicFramePr>
            <a:graphicFrameLocks noGrp="1"/>
          </p:cNvGraphicFramePr>
          <p:nvPr>
            <p:ph sz="half" idx="14"/>
            <p:extLst>
              <p:ext uri="{D42A27DB-BD31-4B8C-83A1-F6EECF244321}">
                <p14:modId xmlns:p14="http://schemas.microsoft.com/office/powerpoint/2010/main" val="2939905111"/>
              </p:ext>
            </p:extLst>
          </p:nvPr>
        </p:nvGraphicFramePr>
        <p:xfrm>
          <a:off x="0" y="1426039"/>
          <a:ext cx="7478067" cy="5020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shot of a flight schedule&#10;&#10;AI-generated content may be incorrect.">
            <a:extLst>
              <a:ext uri="{FF2B5EF4-FFF2-40B4-BE49-F238E27FC236}">
                <a16:creationId xmlns:a16="http://schemas.microsoft.com/office/drawing/2014/main" id="{BF9EFF00-2F7D-9EFD-22CD-6BC310F12C24}"/>
              </a:ext>
            </a:extLst>
          </p:cNvPr>
          <p:cNvPicPr>
            <a:picLocks noChangeAspect="1"/>
          </p:cNvPicPr>
          <p:nvPr/>
        </p:nvPicPr>
        <p:blipFill>
          <a:blip r:embed="rId8"/>
          <a:stretch>
            <a:fillRect/>
          </a:stretch>
        </p:blipFill>
        <p:spPr>
          <a:xfrm>
            <a:off x="4737464" y="3936177"/>
            <a:ext cx="6985913" cy="2684543"/>
          </a:xfrm>
          <a:prstGeom prst="rect">
            <a:avLst/>
          </a:prstGeom>
          <a:ln w="25400" cap="sq">
            <a:solidFill>
              <a:srgbClr val="000000"/>
            </a:solidFill>
            <a:miter lim="800000"/>
          </a:ln>
          <a:effectLst>
            <a:outerShdw blurRad="57150" dist="50800" dir="2700000" algn="tl" rotWithShape="0">
              <a:srgbClr val="000000">
                <a:alpha val="40000"/>
              </a:srgbClr>
            </a:outerShdw>
          </a:effectLst>
        </p:spPr>
      </p:pic>
      <p:sp>
        <p:nvSpPr>
          <p:cNvPr id="6" name="Rectangle 5">
            <a:extLst>
              <a:ext uri="{FF2B5EF4-FFF2-40B4-BE49-F238E27FC236}">
                <a16:creationId xmlns:a16="http://schemas.microsoft.com/office/drawing/2014/main" id="{04CD849D-65B8-8DD6-891E-323F5889476D}"/>
              </a:ext>
            </a:extLst>
          </p:cNvPr>
          <p:cNvSpPr/>
          <p:nvPr/>
        </p:nvSpPr>
        <p:spPr>
          <a:xfrm>
            <a:off x="10938076" y="3936176"/>
            <a:ext cx="785301" cy="2684543"/>
          </a:xfrm>
          <a:prstGeom prst="rect">
            <a:avLst/>
          </a:prstGeom>
          <a:solidFill>
            <a:srgbClr val="FCFC24">
              <a:alpha val="2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5EFA57B2-88A7-614E-D134-BB6A6D066158}"/>
              </a:ext>
            </a:extLst>
          </p:cNvPr>
          <p:cNvSpPr/>
          <p:nvPr/>
        </p:nvSpPr>
        <p:spPr>
          <a:xfrm>
            <a:off x="11100125" y="2975541"/>
            <a:ext cx="521553" cy="859881"/>
          </a:xfrm>
          <a:prstGeom prst="downArrow">
            <a:avLst/>
          </a:prstGeom>
          <a:solidFill>
            <a:srgbClr val="FCFC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5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4691DC-7F7A-F614-0C0C-B70A73D83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0B2B16-A4B3-206B-2914-041F1F6DAB72}"/>
              </a:ext>
            </a:extLst>
          </p:cNvPr>
          <p:cNvSpPr>
            <a:spLocks noGrp="1"/>
          </p:cNvSpPr>
          <p:nvPr>
            <p:ph type="title"/>
          </p:nvPr>
        </p:nvSpPr>
        <p:spPr>
          <a:xfrm>
            <a:off x="1341120" y="558801"/>
            <a:ext cx="9953308" cy="644966"/>
          </a:xfrm>
        </p:spPr>
        <p:txBody>
          <a:bodyPr/>
          <a:lstStyle/>
          <a:p>
            <a:r>
              <a:rPr lang="en-US" dirty="0">
                <a:solidFill>
                  <a:schemeClr val="bg1"/>
                </a:solidFill>
              </a:rPr>
              <a:t>Data Analysis</a:t>
            </a:r>
          </a:p>
        </p:txBody>
      </p:sp>
      <p:sp>
        <p:nvSpPr>
          <p:cNvPr id="68" name="Slide Number Placeholder 67">
            <a:extLst>
              <a:ext uri="{FF2B5EF4-FFF2-40B4-BE49-F238E27FC236}">
                <a16:creationId xmlns:a16="http://schemas.microsoft.com/office/drawing/2014/main" id="{2CA6F6ED-3303-CC7F-0ED5-758E48CA0720}"/>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graphicFrame>
        <p:nvGraphicFramePr>
          <p:cNvPr id="5" name="Content Placeholder 4">
            <a:extLst>
              <a:ext uri="{FF2B5EF4-FFF2-40B4-BE49-F238E27FC236}">
                <a16:creationId xmlns:a16="http://schemas.microsoft.com/office/drawing/2014/main" id="{C15417CF-DECE-F99B-C8E1-31F407AE2280}"/>
              </a:ext>
            </a:extLst>
          </p:cNvPr>
          <p:cNvGraphicFramePr>
            <a:graphicFrameLocks noGrp="1"/>
          </p:cNvGraphicFramePr>
          <p:nvPr>
            <p:ph sz="half" idx="14"/>
          </p:nvPr>
        </p:nvGraphicFramePr>
        <p:xfrm>
          <a:off x="0" y="1426039"/>
          <a:ext cx="7478067" cy="5020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9138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39E6-D94C-7EDB-A73F-C8E0887119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ED27E-5E8C-573C-750C-DA8D0C9B8EDC}"/>
              </a:ext>
            </a:extLst>
          </p:cNvPr>
          <p:cNvSpPr>
            <a:spLocks noGrp="1"/>
          </p:cNvSpPr>
          <p:nvPr>
            <p:ph type="title"/>
          </p:nvPr>
        </p:nvSpPr>
        <p:spPr>
          <a:xfrm>
            <a:off x="1341120" y="558801"/>
            <a:ext cx="9953308" cy="644966"/>
          </a:xfrm>
        </p:spPr>
        <p:txBody>
          <a:bodyPr/>
          <a:lstStyle/>
          <a:p>
            <a:r>
              <a:rPr lang="en-US" dirty="0"/>
              <a:t>Data Analysis</a:t>
            </a:r>
          </a:p>
        </p:txBody>
      </p:sp>
      <p:sp>
        <p:nvSpPr>
          <p:cNvPr id="68" name="Slide Number Placeholder 67">
            <a:extLst>
              <a:ext uri="{FF2B5EF4-FFF2-40B4-BE49-F238E27FC236}">
                <a16:creationId xmlns:a16="http://schemas.microsoft.com/office/drawing/2014/main" id="{E37C4BB1-FB06-010C-05F5-1F6E6F1B42E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graphicFrame>
        <p:nvGraphicFramePr>
          <p:cNvPr id="5" name="Content Placeholder 4">
            <a:extLst>
              <a:ext uri="{FF2B5EF4-FFF2-40B4-BE49-F238E27FC236}">
                <a16:creationId xmlns:a16="http://schemas.microsoft.com/office/drawing/2014/main" id="{9C492ADE-B4FE-A098-FA24-5AACD55F06C7}"/>
              </a:ext>
            </a:extLst>
          </p:cNvPr>
          <p:cNvGraphicFramePr>
            <a:graphicFrameLocks noGrp="1"/>
          </p:cNvGraphicFramePr>
          <p:nvPr>
            <p:ph sz="half" idx="14"/>
            <p:extLst>
              <p:ext uri="{D42A27DB-BD31-4B8C-83A1-F6EECF244321}">
                <p14:modId xmlns:p14="http://schemas.microsoft.com/office/powerpoint/2010/main" val="3169638139"/>
              </p:ext>
            </p:extLst>
          </p:nvPr>
        </p:nvGraphicFramePr>
        <p:xfrm>
          <a:off x="-1018575" y="1426039"/>
          <a:ext cx="7478067" cy="5020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graph of different colored bars&#10;&#10;AI-generated content may be incorrect.">
            <a:extLst>
              <a:ext uri="{FF2B5EF4-FFF2-40B4-BE49-F238E27FC236}">
                <a16:creationId xmlns:a16="http://schemas.microsoft.com/office/drawing/2014/main" id="{36BAFFBA-AD49-12D1-A5E5-9A49BD8C489C}"/>
              </a:ext>
            </a:extLst>
          </p:cNvPr>
          <p:cNvPicPr>
            <a:picLocks noChangeAspect="1"/>
          </p:cNvPicPr>
          <p:nvPr/>
        </p:nvPicPr>
        <p:blipFill>
          <a:blip r:embed="rId8"/>
          <a:stretch>
            <a:fillRect/>
          </a:stretch>
        </p:blipFill>
        <p:spPr>
          <a:xfrm>
            <a:off x="340387" y="1420581"/>
            <a:ext cx="11511225" cy="5118330"/>
          </a:xfrm>
          <a:prstGeom prst="rect">
            <a:avLst/>
          </a:prstGeom>
        </p:spPr>
      </p:pic>
    </p:spTree>
    <p:extLst>
      <p:ext uri="{BB962C8B-B14F-4D97-AF65-F5344CB8AC3E}">
        <p14:creationId xmlns:p14="http://schemas.microsoft.com/office/powerpoint/2010/main" val="365476431"/>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{6AA17907-873A-4F92-817F-2B96CFAA3338}tf67328976_win32</Template>
  <TotalTime>372</TotalTime>
  <Words>1343</Words>
  <Application>Microsoft Office PowerPoint</Application>
  <PresentationFormat>Widescreen</PresentationFormat>
  <Paragraphs>171</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Arial</vt:lpstr>
      <vt:lpstr>Calibri</vt:lpstr>
      <vt:lpstr>Figtree</vt:lpstr>
      <vt:lpstr>Libre Bodoni</vt:lpstr>
      <vt:lpstr>Outfit</vt:lpstr>
      <vt:lpstr>Tenorite</vt:lpstr>
      <vt:lpstr>Custom</vt:lpstr>
      <vt:lpstr>Predicting Flight Delays A Data-Driven Approach to Enhancing Airline Efficiency </vt:lpstr>
      <vt:lpstr>AGENDA</vt:lpstr>
      <vt:lpstr>Acknowledging flight delays</vt:lpstr>
      <vt:lpstr>The Impact of Flight Delays on Airlines</vt:lpstr>
      <vt:lpstr>Data Analysis and Modeling</vt:lpstr>
      <vt:lpstr>Data Collection</vt:lpstr>
      <vt:lpstr>Data cleaning</vt:lpstr>
      <vt:lpstr>Data Analysis</vt:lpstr>
      <vt:lpstr>Data Analysis</vt:lpstr>
      <vt:lpstr>Data Analysis</vt:lpstr>
      <vt:lpstr>Modeling</vt:lpstr>
      <vt:lpstr>Modeling</vt:lpstr>
      <vt:lpstr>Recommendations</vt:lpstr>
      <vt:lpstr>Future Improvements for Flight Delay Predictions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Steven Goldsmith</dc:creator>
  <cp:lastModifiedBy>Steven Goldsmith</cp:lastModifiedBy>
  <cp:revision>1</cp:revision>
  <dcterms:created xsi:type="dcterms:W3CDTF">2025-05-26T16:11:01Z</dcterms:created>
  <dcterms:modified xsi:type="dcterms:W3CDTF">2025-05-26T22:36:44Z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